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6" r:id="rId1"/>
  </p:sldMasterIdLst>
  <p:notesMasterIdLst>
    <p:notesMasterId r:id="rId22"/>
  </p:notesMasterIdLst>
  <p:sldIdLst>
    <p:sldId id="256" r:id="rId2"/>
    <p:sldId id="273" r:id="rId3"/>
    <p:sldId id="269" r:id="rId4"/>
    <p:sldId id="257" r:id="rId5"/>
    <p:sldId id="274" r:id="rId6"/>
    <p:sldId id="258" r:id="rId7"/>
    <p:sldId id="270" r:id="rId8"/>
    <p:sldId id="276" r:id="rId9"/>
    <p:sldId id="267" r:id="rId10"/>
    <p:sldId id="260" r:id="rId11"/>
    <p:sldId id="261" r:id="rId12"/>
    <p:sldId id="262" r:id="rId13"/>
    <p:sldId id="263" r:id="rId14"/>
    <p:sldId id="264" r:id="rId15"/>
    <p:sldId id="268" r:id="rId16"/>
    <p:sldId id="272" r:id="rId17"/>
    <p:sldId id="265" r:id="rId18"/>
    <p:sldId id="266" r:id="rId19"/>
    <p:sldId id="271" r:id="rId20"/>
    <p:sldId id="275" r:id="rId21"/>
  </p:sldIdLst>
  <p:sldSz cx="10080625" cy="7559675"/>
  <p:notesSz cx="7772400" cy="10058400"/>
  <p:defaultTextStyle>
    <a:defPPr>
      <a:defRPr lang="en-GB"/>
    </a:defPPr>
    <a:lvl1pPr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9" charset="0"/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741363" indent="-28416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9" charset="0"/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1141413" indent="-22701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9" charset="0"/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598613" indent="-22701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9" charset="0"/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2055813" indent="-227013" algn="l" defTabSz="4556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9" charset="0"/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0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slide" Target="../slides/slide4.xml"/><Relationship Id="rId1" Type="http://schemas.openxmlformats.org/officeDocument/2006/relationships/slide" Target="../slides/slide7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slide" Target="../slides/slide12.xml"/><Relationship Id="rId1" Type="http://schemas.openxmlformats.org/officeDocument/2006/relationships/slide" Target="../slides/slide10.xml"/><Relationship Id="rId6" Type="http://schemas.openxmlformats.org/officeDocument/2006/relationships/slide" Target="../slides/slide11.xml"/><Relationship Id="rId5" Type="http://schemas.openxmlformats.org/officeDocument/2006/relationships/slide" Target="../slides/slide15.xml"/><Relationship Id="rId4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E997C-F897-6C4A-B5A5-0B7FAC3A6706}" type="doc">
      <dgm:prSet loTypeId="urn:microsoft.com/office/officeart/2005/8/layout/default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552606-FFB7-8641-B10E-3561C830D326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School</a:t>
          </a:r>
          <a:endParaRPr lang="en-US" dirty="0"/>
        </a:p>
      </dgm:t>
    </dgm:pt>
    <dgm:pt modelId="{5BDDB53C-A84A-0A48-9EC8-D9AECDEE93C3}" type="parTrans" cxnId="{4A27CE81-3520-2D4E-8ED6-007525566686}">
      <dgm:prSet/>
      <dgm:spPr/>
      <dgm:t>
        <a:bodyPr/>
        <a:lstStyle/>
        <a:p>
          <a:endParaRPr lang="en-US"/>
        </a:p>
      </dgm:t>
    </dgm:pt>
    <dgm:pt modelId="{0ABD48D8-4A73-DE4A-AD7B-D276F5A9F72D}" type="sibTrans" cxnId="{4A27CE81-3520-2D4E-8ED6-007525566686}">
      <dgm:prSet/>
      <dgm:spPr/>
      <dgm:t>
        <a:bodyPr/>
        <a:lstStyle/>
        <a:p>
          <a:endParaRPr lang="en-US"/>
        </a:p>
      </dgm:t>
    </dgm:pt>
    <dgm:pt modelId="{DBE03F20-A25C-6645-8856-33998BA6AC83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Teacher</a:t>
          </a:r>
          <a:endParaRPr lang="en-US" dirty="0"/>
        </a:p>
      </dgm:t>
    </dgm:pt>
    <dgm:pt modelId="{3019D7D9-4302-7041-8204-D0D7A1252684}" type="parTrans" cxnId="{92E15F4E-C2ED-FF49-A0CB-4AD51796B226}">
      <dgm:prSet/>
      <dgm:spPr/>
      <dgm:t>
        <a:bodyPr/>
        <a:lstStyle/>
        <a:p>
          <a:endParaRPr lang="en-US"/>
        </a:p>
      </dgm:t>
    </dgm:pt>
    <dgm:pt modelId="{63D4555C-C712-C646-8B2D-974E4F140C3E}" type="sibTrans" cxnId="{92E15F4E-C2ED-FF49-A0CB-4AD51796B226}">
      <dgm:prSet/>
      <dgm:spPr/>
      <dgm:t>
        <a:bodyPr/>
        <a:lstStyle/>
        <a:p>
          <a:endParaRPr lang="en-US"/>
        </a:p>
      </dgm:t>
    </dgm:pt>
    <dgm:pt modelId="{545FB327-AD05-8442-9E7B-2878D20BA7C9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Community</a:t>
          </a:r>
          <a:endParaRPr lang="en-US" dirty="0"/>
        </a:p>
      </dgm:t>
    </dgm:pt>
    <dgm:pt modelId="{E20B3F63-0EFC-4A4C-A000-F446CB45B7C4}" type="parTrans" cxnId="{8A3C8441-8646-2C4F-BE80-3FD03DE21362}">
      <dgm:prSet/>
      <dgm:spPr/>
      <dgm:t>
        <a:bodyPr/>
        <a:lstStyle/>
        <a:p>
          <a:endParaRPr lang="en-US"/>
        </a:p>
      </dgm:t>
    </dgm:pt>
    <dgm:pt modelId="{2B3118D1-BFAF-8D41-8E38-B18EBFC1AA5F}" type="sibTrans" cxnId="{8A3C8441-8646-2C4F-BE80-3FD03DE21362}">
      <dgm:prSet/>
      <dgm:spPr/>
      <dgm:t>
        <a:bodyPr/>
        <a:lstStyle/>
        <a:p>
          <a:endParaRPr lang="en-US"/>
        </a:p>
      </dgm:t>
    </dgm:pt>
    <dgm:pt modelId="{A7FACCC7-BF78-EB46-BC49-4583254C9FE4}" type="pres">
      <dgm:prSet presAssocID="{A21E997C-F897-6C4A-B5A5-0B7FAC3A67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7E8DD9-85ED-684A-A7F5-31BC4A190BC0}" type="pres">
      <dgm:prSet presAssocID="{C6552606-FFB7-8641-B10E-3561C830D326}" presName="node" presStyleLbl="node1" presStyleIdx="0" presStyleCnt="3" custLinFactX="13127" custLinFactNeighborX="100000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499E-87DA-6649-90C2-B0886D4EEDA6}" type="pres">
      <dgm:prSet presAssocID="{0ABD48D8-4A73-DE4A-AD7B-D276F5A9F72D}" presName="sibTrans" presStyleCnt="0"/>
      <dgm:spPr/>
    </dgm:pt>
    <dgm:pt modelId="{F0362A49-40D8-9648-B018-35173248634B}" type="pres">
      <dgm:prSet presAssocID="{DBE03F20-A25C-6645-8856-33998BA6AC83}" presName="node" presStyleLbl="node1" presStyleIdx="1" presStyleCnt="3" custLinFactX="-13360" custLinFactNeighborX="-100000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010BC-9E85-C040-BB4B-A4F51FF9BA31}" type="pres">
      <dgm:prSet presAssocID="{63D4555C-C712-C646-8B2D-974E4F140C3E}" presName="sibTrans" presStyleCnt="0"/>
      <dgm:spPr/>
    </dgm:pt>
    <dgm:pt modelId="{256A62F6-9BFC-E14A-B64C-C855E73B3C8E}" type="pres">
      <dgm:prSet presAssocID="{545FB327-AD05-8442-9E7B-2878D20BA7C9}" presName="node" presStyleLbl="node1" presStyleIdx="2" presStyleCnt="3" custLinFactNeighborX="-1471" custLinFactNeighborY="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D20E14-25F8-49B9-BE24-B290962B661B}" type="presOf" srcId="{545FB327-AD05-8442-9E7B-2878D20BA7C9}" destId="{256A62F6-9BFC-E14A-B64C-C855E73B3C8E}" srcOrd="0" destOrd="0" presId="urn:microsoft.com/office/officeart/2005/8/layout/default#1"/>
    <dgm:cxn modelId="{15714406-CCB0-4F95-9E29-05C2E6196B13}" type="presOf" srcId="{C6552606-FFB7-8641-B10E-3561C830D326}" destId="{2D7E8DD9-85ED-684A-A7F5-31BC4A190BC0}" srcOrd="0" destOrd="0" presId="urn:microsoft.com/office/officeart/2005/8/layout/default#1"/>
    <dgm:cxn modelId="{8A3C8441-8646-2C4F-BE80-3FD03DE21362}" srcId="{A21E997C-F897-6C4A-B5A5-0B7FAC3A6706}" destId="{545FB327-AD05-8442-9E7B-2878D20BA7C9}" srcOrd="2" destOrd="0" parTransId="{E20B3F63-0EFC-4A4C-A000-F446CB45B7C4}" sibTransId="{2B3118D1-BFAF-8D41-8E38-B18EBFC1AA5F}"/>
    <dgm:cxn modelId="{ECDAFEDB-2D8D-4E6F-8A4A-8B667229074F}" type="presOf" srcId="{DBE03F20-A25C-6645-8856-33998BA6AC83}" destId="{F0362A49-40D8-9648-B018-35173248634B}" srcOrd="0" destOrd="0" presId="urn:microsoft.com/office/officeart/2005/8/layout/default#1"/>
    <dgm:cxn modelId="{4A27CE81-3520-2D4E-8ED6-007525566686}" srcId="{A21E997C-F897-6C4A-B5A5-0B7FAC3A6706}" destId="{C6552606-FFB7-8641-B10E-3561C830D326}" srcOrd="0" destOrd="0" parTransId="{5BDDB53C-A84A-0A48-9EC8-D9AECDEE93C3}" sibTransId="{0ABD48D8-4A73-DE4A-AD7B-D276F5A9F72D}"/>
    <dgm:cxn modelId="{C67E5C81-DF15-4FE3-87DA-8CBB3FC02754}" type="presOf" srcId="{A21E997C-F897-6C4A-B5A5-0B7FAC3A6706}" destId="{A7FACCC7-BF78-EB46-BC49-4583254C9FE4}" srcOrd="0" destOrd="0" presId="urn:microsoft.com/office/officeart/2005/8/layout/default#1"/>
    <dgm:cxn modelId="{92E15F4E-C2ED-FF49-A0CB-4AD51796B226}" srcId="{A21E997C-F897-6C4A-B5A5-0B7FAC3A6706}" destId="{DBE03F20-A25C-6645-8856-33998BA6AC83}" srcOrd="1" destOrd="0" parTransId="{3019D7D9-4302-7041-8204-D0D7A1252684}" sibTransId="{63D4555C-C712-C646-8B2D-974E4F140C3E}"/>
    <dgm:cxn modelId="{B952A2D3-CB1F-42C2-8A9D-8C911DA1CA41}" type="presParOf" srcId="{A7FACCC7-BF78-EB46-BC49-4583254C9FE4}" destId="{2D7E8DD9-85ED-684A-A7F5-31BC4A190BC0}" srcOrd="0" destOrd="0" presId="urn:microsoft.com/office/officeart/2005/8/layout/default#1"/>
    <dgm:cxn modelId="{DF359650-2515-408C-A537-D30F849C887D}" type="presParOf" srcId="{A7FACCC7-BF78-EB46-BC49-4583254C9FE4}" destId="{0ECF499E-87DA-6649-90C2-B0886D4EEDA6}" srcOrd="1" destOrd="0" presId="urn:microsoft.com/office/officeart/2005/8/layout/default#1"/>
    <dgm:cxn modelId="{92726CCC-4453-4260-A4F5-F7F780F9D8C3}" type="presParOf" srcId="{A7FACCC7-BF78-EB46-BC49-4583254C9FE4}" destId="{F0362A49-40D8-9648-B018-35173248634B}" srcOrd="2" destOrd="0" presId="urn:microsoft.com/office/officeart/2005/8/layout/default#1"/>
    <dgm:cxn modelId="{E5B83D69-478D-4357-B546-3007623F8EE6}" type="presParOf" srcId="{A7FACCC7-BF78-EB46-BC49-4583254C9FE4}" destId="{344010BC-9E85-C040-BB4B-A4F51FF9BA31}" srcOrd="3" destOrd="0" presId="urn:microsoft.com/office/officeart/2005/8/layout/default#1"/>
    <dgm:cxn modelId="{A52AC2A2-7042-4EE0-830E-E6EF0744CCC7}" type="presParOf" srcId="{A7FACCC7-BF78-EB46-BC49-4583254C9FE4}" destId="{256A62F6-9BFC-E14A-B64C-C855E73B3C8E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2A141-6C9E-5549-AC1A-F0D76294FAA0}" type="doc">
      <dgm:prSet loTypeId="urn:microsoft.com/office/officeart/2005/8/layout/default#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6F843BD-819C-5E4C-88F8-B7BE7917D2D4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Aerobic Activities</a:t>
          </a:r>
          <a:endParaRPr lang="en-US" dirty="0"/>
        </a:p>
      </dgm:t>
    </dgm:pt>
    <dgm:pt modelId="{A2BD6301-90CC-A44F-B740-6BA305F12A65}" type="parTrans" cxnId="{87EC7C33-4569-7146-8D04-50FA433F2DDA}">
      <dgm:prSet/>
      <dgm:spPr/>
      <dgm:t>
        <a:bodyPr/>
        <a:lstStyle/>
        <a:p>
          <a:endParaRPr lang="en-US"/>
        </a:p>
      </dgm:t>
    </dgm:pt>
    <dgm:pt modelId="{18FCD925-E230-4748-8779-10F0B0C52771}" type="sibTrans" cxnId="{87EC7C33-4569-7146-8D04-50FA433F2DDA}">
      <dgm:prSet/>
      <dgm:spPr/>
      <dgm:t>
        <a:bodyPr/>
        <a:lstStyle/>
        <a:p>
          <a:endParaRPr lang="en-US"/>
        </a:p>
      </dgm:t>
    </dgm:pt>
    <dgm:pt modelId="{6D730FA9-378A-B941-9776-3E39D9A55A6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Cooperative Games &amp; Adventure Activities</a:t>
          </a:r>
          <a:endParaRPr lang="en-US" dirty="0"/>
        </a:p>
      </dgm:t>
    </dgm:pt>
    <dgm:pt modelId="{6C0296C5-3F2E-D34F-8AE7-7BE83BAF001E}" type="parTrans" cxnId="{05823507-57F9-6548-AC69-408CBCF02DE3}">
      <dgm:prSet/>
      <dgm:spPr/>
      <dgm:t>
        <a:bodyPr/>
        <a:lstStyle/>
        <a:p>
          <a:endParaRPr lang="en-US"/>
        </a:p>
      </dgm:t>
    </dgm:pt>
    <dgm:pt modelId="{D3D6A169-BEBA-E148-A8E2-E22DF7CBA9F9}" type="sibTrans" cxnId="{05823507-57F9-6548-AC69-408CBCF02DE3}">
      <dgm:prSet/>
      <dgm:spPr/>
      <dgm:t>
        <a:bodyPr/>
        <a:lstStyle/>
        <a:p>
          <a:endParaRPr lang="en-US"/>
        </a:p>
      </dgm:t>
    </dgm:pt>
    <dgm:pt modelId="{FA136BE9-D177-3A45-87EB-12EEE722F0B6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Manipulative Skills</a:t>
          </a:r>
          <a:endParaRPr lang="en-US" dirty="0"/>
        </a:p>
      </dgm:t>
    </dgm:pt>
    <dgm:pt modelId="{DFE5A051-38BC-044E-A2C1-A1C0677B69BE}" type="parTrans" cxnId="{C51F404F-EE79-314F-8DF5-39CB8D06E905}">
      <dgm:prSet/>
      <dgm:spPr/>
      <dgm:t>
        <a:bodyPr/>
        <a:lstStyle/>
        <a:p>
          <a:endParaRPr lang="en-US"/>
        </a:p>
      </dgm:t>
    </dgm:pt>
    <dgm:pt modelId="{598BE987-971C-4D43-B4BB-ED1F0949C2A4}" type="sibTrans" cxnId="{C51F404F-EE79-314F-8DF5-39CB8D06E905}">
      <dgm:prSet/>
      <dgm:spPr/>
      <dgm:t>
        <a:bodyPr/>
        <a:lstStyle/>
        <a:p>
          <a:endParaRPr lang="en-US"/>
        </a:p>
      </dgm:t>
    </dgm:pt>
    <dgm:pt modelId="{7CC71B52-72F4-BD4A-BD75-98957945D197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Invasion Games</a:t>
          </a:r>
          <a:endParaRPr lang="en-US" dirty="0"/>
        </a:p>
      </dgm:t>
    </dgm:pt>
    <dgm:pt modelId="{72854B85-4B5D-564F-9EF4-886C25DEB771}" type="parTrans" cxnId="{02DDE297-17EF-6C45-BBCF-190DBD9C4487}">
      <dgm:prSet/>
      <dgm:spPr/>
      <dgm:t>
        <a:bodyPr/>
        <a:lstStyle/>
        <a:p>
          <a:endParaRPr lang="en-US"/>
        </a:p>
      </dgm:t>
    </dgm:pt>
    <dgm:pt modelId="{642F4C3C-5C6B-374D-9943-450D276AB5F3}" type="sibTrans" cxnId="{02DDE297-17EF-6C45-BBCF-190DBD9C4487}">
      <dgm:prSet/>
      <dgm:spPr/>
      <dgm:t>
        <a:bodyPr/>
        <a:lstStyle/>
        <a:p>
          <a:endParaRPr lang="en-US"/>
        </a:p>
      </dgm:t>
    </dgm:pt>
    <dgm:pt modelId="{E3C754EA-88E4-824C-BE98-867877739FB5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Physical Fitness</a:t>
          </a:r>
          <a:endParaRPr lang="en-US" dirty="0"/>
        </a:p>
      </dgm:t>
    </dgm:pt>
    <dgm:pt modelId="{741479E4-A657-F442-979B-1801477A8CE9}" type="parTrans" cxnId="{4FB9076E-4415-C34C-802B-3B6AAA2E31B2}">
      <dgm:prSet/>
      <dgm:spPr/>
      <dgm:t>
        <a:bodyPr/>
        <a:lstStyle/>
        <a:p>
          <a:endParaRPr lang="en-US"/>
        </a:p>
      </dgm:t>
    </dgm:pt>
    <dgm:pt modelId="{B2A4DD9B-BECA-0A45-96E8-2155909E11ED}" type="sibTrans" cxnId="{4FB9076E-4415-C34C-802B-3B6AAA2E31B2}">
      <dgm:prSet/>
      <dgm:spPr/>
      <dgm:t>
        <a:bodyPr/>
        <a:lstStyle/>
        <a:p>
          <a:endParaRPr lang="en-US"/>
        </a:p>
      </dgm:t>
    </dgm:pt>
    <dgm:pt modelId="{AFECB3D3-FFF7-5F47-8C5A-DC29EF3CF824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6" action="ppaction://hlinksldjump"/>
            </a:rPr>
            <a:t>Rhythmic Movements</a:t>
          </a:r>
          <a:endParaRPr lang="en-US" dirty="0"/>
        </a:p>
      </dgm:t>
    </dgm:pt>
    <dgm:pt modelId="{D45CB467-5CC4-EF4D-8E56-B477EE3DEA61}" type="parTrans" cxnId="{64E180A1-7A7A-B049-B508-6EF0641A53E1}">
      <dgm:prSet/>
      <dgm:spPr/>
      <dgm:t>
        <a:bodyPr/>
        <a:lstStyle/>
        <a:p>
          <a:endParaRPr lang="en-US"/>
        </a:p>
      </dgm:t>
    </dgm:pt>
    <dgm:pt modelId="{41ADDB94-691C-074B-95BA-439D07590F3C}" type="sibTrans" cxnId="{64E180A1-7A7A-B049-B508-6EF0641A53E1}">
      <dgm:prSet/>
      <dgm:spPr/>
      <dgm:t>
        <a:bodyPr/>
        <a:lstStyle/>
        <a:p>
          <a:endParaRPr lang="en-US"/>
        </a:p>
      </dgm:t>
    </dgm:pt>
    <dgm:pt modelId="{42E421E2-3B68-F946-B2BD-25B9952DAE9F}" type="pres">
      <dgm:prSet presAssocID="{9262A141-6C9E-5549-AC1A-F0D76294FA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C617B8-903A-094C-94E1-66D312FC5649}" type="pres">
      <dgm:prSet presAssocID="{46F843BD-819C-5E4C-88F8-B7BE7917D2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D75AE-A4E3-894E-B337-69864B261A0F}" type="pres">
      <dgm:prSet presAssocID="{18FCD925-E230-4748-8779-10F0B0C52771}" presName="sibTrans" presStyleCnt="0"/>
      <dgm:spPr/>
    </dgm:pt>
    <dgm:pt modelId="{7C88DD54-D4B9-A54E-8D3E-9139FD5BA49A}" type="pres">
      <dgm:prSet presAssocID="{AFECB3D3-FFF7-5F47-8C5A-DC29EF3CF82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31C6C-FE82-BA46-BBA2-CC009C34EB90}" type="pres">
      <dgm:prSet presAssocID="{41ADDB94-691C-074B-95BA-439D07590F3C}" presName="sibTrans" presStyleCnt="0"/>
      <dgm:spPr/>
    </dgm:pt>
    <dgm:pt modelId="{9F25DE48-D0AE-7147-AC02-FE5F1BDF4325}" type="pres">
      <dgm:prSet presAssocID="{6D730FA9-378A-B941-9776-3E39D9A55A6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00A85-AE68-5A40-A54D-5E62D67DDD41}" type="pres">
      <dgm:prSet presAssocID="{D3D6A169-BEBA-E148-A8E2-E22DF7CBA9F9}" presName="sibTrans" presStyleCnt="0"/>
      <dgm:spPr/>
    </dgm:pt>
    <dgm:pt modelId="{9745B93D-B65F-E242-BC3B-775CDB280F2B}" type="pres">
      <dgm:prSet presAssocID="{FA136BE9-D177-3A45-87EB-12EEE722F0B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F2473-BB6E-1545-8A99-8D9184CD684C}" type="pres">
      <dgm:prSet presAssocID="{598BE987-971C-4D43-B4BB-ED1F0949C2A4}" presName="sibTrans" presStyleCnt="0"/>
      <dgm:spPr/>
    </dgm:pt>
    <dgm:pt modelId="{31CF2FED-3523-3742-A6BC-1C3B39C61DE9}" type="pres">
      <dgm:prSet presAssocID="{7CC71B52-72F4-BD4A-BD75-98957945D1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99E6A-0EF7-3242-84AF-33CF1CE76533}" type="pres">
      <dgm:prSet presAssocID="{642F4C3C-5C6B-374D-9943-450D276AB5F3}" presName="sibTrans" presStyleCnt="0"/>
      <dgm:spPr/>
    </dgm:pt>
    <dgm:pt modelId="{4DB867C1-8E06-C14C-A233-CC08B447DF3A}" type="pres">
      <dgm:prSet presAssocID="{E3C754EA-88E4-824C-BE98-867877739FB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F404F-EE79-314F-8DF5-39CB8D06E905}" srcId="{9262A141-6C9E-5549-AC1A-F0D76294FAA0}" destId="{FA136BE9-D177-3A45-87EB-12EEE722F0B6}" srcOrd="3" destOrd="0" parTransId="{DFE5A051-38BC-044E-A2C1-A1C0677B69BE}" sibTransId="{598BE987-971C-4D43-B4BB-ED1F0949C2A4}"/>
    <dgm:cxn modelId="{64E180A1-7A7A-B049-B508-6EF0641A53E1}" srcId="{9262A141-6C9E-5549-AC1A-F0D76294FAA0}" destId="{AFECB3D3-FFF7-5F47-8C5A-DC29EF3CF824}" srcOrd="1" destOrd="0" parTransId="{D45CB467-5CC4-EF4D-8E56-B477EE3DEA61}" sibTransId="{41ADDB94-691C-074B-95BA-439D07590F3C}"/>
    <dgm:cxn modelId="{02DDE297-17EF-6C45-BBCF-190DBD9C4487}" srcId="{9262A141-6C9E-5549-AC1A-F0D76294FAA0}" destId="{7CC71B52-72F4-BD4A-BD75-98957945D197}" srcOrd="4" destOrd="0" parTransId="{72854B85-4B5D-564F-9EF4-886C25DEB771}" sibTransId="{642F4C3C-5C6B-374D-9943-450D276AB5F3}"/>
    <dgm:cxn modelId="{06C7C4AB-5ACF-4146-8268-250768F615EE}" type="presOf" srcId="{9262A141-6C9E-5549-AC1A-F0D76294FAA0}" destId="{42E421E2-3B68-F946-B2BD-25B9952DAE9F}" srcOrd="0" destOrd="0" presId="urn:microsoft.com/office/officeart/2005/8/layout/default#2"/>
    <dgm:cxn modelId="{87EC7C33-4569-7146-8D04-50FA433F2DDA}" srcId="{9262A141-6C9E-5549-AC1A-F0D76294FAA0}" destId="{46F843BD-819C-5E4C-88F8-B7BE7917D2D4}" srcOrd="0" destOrd="0" parTransId="{A2BD6301-90CC-A44F-B740-6BA305F12A65}" sibTransId="{18FCD925-E230-4748-8779-10F0B0C52771}"/>
    <dgm:cxn modelId="{2F2A178A-BF82-4BD0-8ABC-32A75BBA1697}" type="presOf" srcId="{46F843BD-819C-5E4C-88F8-B7BE7917D2D4}" destId="{2BC617B8-903A-094C-94E1-66D312FC5649}" srcOrd="0" destOrd="0" presId="urn:microsoft.com/office/officeart/2005/8/layout/default#2"/>
    <dgm:cxn modelId="{191C727C-EC14-4016-A495-D000F1883375}" type="presOf" srcId="{AFECB3D3-FFF7-5F47-8C5A-DC29EF3CF824}" destId="{7C88DD54-D4B9-A54E-8D3E-9139FD5BA49A}" srcOrd="0" destOrd="0" presId="urn:microsoft.com/office/officeart/2005/8/layout/default#2"/>
    <dgm:cxn modelId="{D0B4179B-10A7-4870-951D-BA7904A9B91C}" type="presOf" srcId="{FA136BE9-D177-3A45-87EB-12EEE722F0B6}" destId="{9745B93D-B65F-E242-BC3B-775CDB280F2B}" srcOrd="0" destOrd="0" presId="urn:microsoft.com/office/officeart/2005/8/layout/default#2"/>
    <dgm:cxn modelId="{7C41707A-5786-4E59-940B-3AE16A3AC56C}" type="presOf" srcId="{7CC71B52-72F4-BD4A-BD75-98957945D197}" destId="{31CF2FED-3523-3742-A6BC-1C3B39C61DE9}" srcOrd="0" destOrd="0" presId="urn:microsoft.com/office/officeart/2005/8/layout/default#2"/>
    <dgm:cxn modelId="{4FB9076E-4415-C34C-802B-3B6AAA2E31B2}" srcId="{9262A141-6C9E-5549-AC1A-F0D76294FAA0}" destId="{E3C754EA-88E4-824C-BE98-867877739FB5}" srcOrd="5" destOrd="0" parTransId="{741479E4-A657-F442-979B-1801477A8CE9}" sibTransId="{B2A4DD9B-BECA-0A45-96E8-2155909E11ED}"/>
    <dgm:cxn modelId="{1F9A47ED-5D29-4858-81EB-EC85EBCE7067}" type="presOf" srcId="{E3C754EA-88E4-824C-BE98-867877739FB5}" destId="{4DB867C1-8E06-C14C-A233-CC08B447DF3A}" srcOrd="0" destOrd="0" presId="urn:microsoft.com/office/officeart/2005/8/layout/default#2"/>
    <dgm:cxn modelId="{05823507-57F9-6548-AC69-408CBCF02DE3}" srcId="{9262A141-6C9E-5549-AC1A-F0D76294FAA0}" destId="{6D730FA9-378A-B941-9776-3E39D9A55A60}" srcOrd="2" destOrd="0" parTransId="{6C0296C5-3F2E-D34F-8AE7-7BE83BAF001E}" sibTransId="{D3D6A169-BEBA-E148-A8E2-E22DF7CBA9F9}"/>
    <dgm:cxn modelId="{A6776F7B-913A-4FD1-8338-31B8CC8F4071}" type="presOf" srcId="{6D730FA9-378A-B941-9776-3E39D9A55A60}" destId="{9F25DE48-D0AE-7147-AC02-FE5F1BDF4325}" srcOrd="0" destOrd="0" presId="urn:microsoft.com/office/officeart/2005/8/layout/default#2"/>
    <dgm:cxn modelId="{8FC5C458-B7D6-4701-9E52-E3507502E08F}" type="presParOf" srcId="{42E421E2-3B68-F946-B2BD-25B9952DAE9F}" destId="{2BC617B8-903A-094C-94E1-66D312FC5649}" srcOrd="0" destOrd="0" presId="urn:microsoft.com/office/officeart/2005/8/layout/default#2"/>
    <dgm:cxn modelId="{2632746C-F862-4C39-B856-9B7F60D14FF0}" type="presParOf" srcId="{42E421E2-3B68-F946-B2BD-25B9952DAE9F}" destId="{3CAD75AE-A4E3-894E-B337-69864B261A0F}" srcOrd="1" destOrd="0" presId="urn:microsoft.com/office/officeart/2005/8/layout/default#2"/>
    <dgm:cxn modelId="{227E7DD9-C712-41B6-923C-DE177C75449D}" type="presParOf" srcId="{42E421E2-3B68-F946-B2BD-25B9952DAE9F}" destId="{7C88DD54-D4B9-A54E-8D3E-9139FD5BA49A}" srcOrd="2" destOrd="0" presId="urn:microsoft.com/office/officeart/2005/8/layout/default#2"/>
    <dgm:cxn modelId="{544619FD-757A-471F-AAA7-5F56ACD8CD9C}" type="presParOf" srcId="{42E421E2-3B68-F946-B2BD-25B9952DAE9F}" destId="{C4C31C6C-FE82-BA46-BBA2-CC009C34EB90}" srcOrd="3" destOrd="0" presId="urn:microsoft.com/office/officeart/2005/8/layout/default#2"/>
    <dgm:cxn modelId="{F4D8914F-7FF7-4A33-A4F9-6DD0D42071AA}" type="presParOf" srcId="{42E421E2-3B68-F946-B2BD-25B9952DAE9F}" destId="{9F25DE48-D0AE-7147-AC02-FE5F1BDF4325}" srcOrd="4" destOrd="0" presId="urn:microsoft.com/office/officeart/2005/8/layout/default#2"/>
    <dgm:cxn modelId="{1DE6E72A-993C-4D2B-96FB-2907CF5002A6}" type="presParOf" srcId="{42E421E2-3B68-F946-B2BD-25B9952DAE9F}" destId="{4AD00A85-AE68-5A40-A54D-5E62D67DDD41}" srcOrd="5" destOrd="0" presId="urn:microsoft.com/office/officeart/2005/8/layout/default#2"/>
    <dgm:cxn modelId="{5EEA7FF9-AAE4-41AB-83B2-FED7345F0896}" type="presParOf" srcId="{42E421E2-3B68-F946-B2BD-25B9952DAE9F}" destId="{9745B93D-B65F-E242-BC3B-775CDB280F2B}" srcOrd="6" destOrd="0" presId="urn:microsoft.com/office/officeart/2005/8/layout/default#2"/>
    <dgm:cxn modelId="{512D42DB-70E0-45F9-AECD-58D64D608FC3}" type="presParOf" srcId="{42E421E2-3B68-F946-B2BD-25B9952DAE9F}" destId="{C52F2473-BB6E-1545-8A99-8D9184CD684C}" srcOrd="7" destOrd="0" presId="urn:microsoft.com/office/officeart/2005/8/layout/default#2"/>
    <dgm:cxn modelId="{D8D750FE-E1A0-4E80-95BE-1B2FA9BF1390}" type="presParOf" srcId="{42E421E2-3B68-F946-B2BD-25B9952DAE9F}" destId="{31CF2FED-3523-3742-A6BC-1C3B39C61DE9}" srcOrd="8" destOrd="0" presId="urn:microsoft.com/office/officeart/2005/8/layout/default#2"/>
    <dgm:cxn modelId="{1EBE96D7-EA4F-491A-A531-39D46AEFE2E4}" type="presParOf" srcId="{42E421E2-3B68-F946-B2BD-25B9952DAE9F}" destId="{3DD99E6A-0EF7-3242-84AF-33CF1CE76533}" srcOrd="9" destOrd="0" presId="urn:microsoft.com/office/officeart/2005/8/layout/default#2"/>
    <dgm:cxn modelId="{D09C0AF7-FB1D-406D-A5C6-C01E5003D0CD}" type="presParOf" srcId="{42E421E2-3B68-F946-B2BD-25B9952DAE9F}" destId="{4DB867C1-8E06-C14C-A233-CC08B447DF3A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E8DD9-85ED-684A-A7F5-31BC4A190BC0}">
      <dsp:nvSpPr>
        <dsp:cNvPr id="0" name=""/>
        <dsp:cNvSpPr/>
      </dsp:nvSpPr>
      <dsp:spPr>
        <a:xfrm>
          <a:off x="3429000" y="7"/>
          <a:ext cx="2812851" cy="1687710"/>
        </a:xfrm>
        <a:prstGeom prst="rect">
          <a:avLst/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hlinkClick xmlns:r="http://schemas.openxmlformats.org/officeDocument/2006/relationships" r:id="" action="ppaction://hlinksldjump"/>
            </a:rPr>
            <a:t>School</a:t>
          </a:r>
          <a:endParaRPr lang="en-US" sz="3800" kern="1200" dirty="0"/>
        </a:p>
      </dsp:txBody>
      <dsp:txXfrm>
        <a:off x="3429000" y="7"/>
        <a:ext cx="2812851" cy="1687710"/>
      </dsp:txXfrm>
    </dsp:sp>
    <dsp:sp modelId="{F0362A49-40D8-9648-B018-35173248634B}">
      <dsp:nvSpPr>
        <dsp:cNvPr id="0" name=""/>
        <dsp:cNvSpPr/>
      </dsp:nvSpPr>
      <dsp:spPr>
        <a:xfrm>
          <a:off x="152394" y="7"/>
          <a:ext cx="2812851" cy="1687710"/>
        </a:xfrm>
        <a:prstGeom prst="rect">
          <a:avLst/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hlinkClick xmlns:r="http://schemas.openxmlformats.org/officeDocument/2006/relationships" r:id="" action="ppaction://hlinksldjump"/>
            </a:rPr>
            <a:t>Teacher</a:t>
          </a:r>
          <a:endParaRPr lang="en-US" sz="3800" kern="1200" dirty="0"/>
        </a:p>
      </dsp:txBody>
      <dsp:txXfrm>
        <a:off x="152394" y="7"/>
        <a:ext cx="2812851" cy="1687710"/>
      </dsp:txXfrm>
    </dsp:sp>
    <dsp:sp modelId="{256A62F6-9BFC-E14A-B64C-C855E73B3C8E}">
      <dsp:nvSpPr>
        <dsp:cNvPr id="0" name=""/>
        <dsp:cNvSpPr/>
      </dsp:nvSpPr>
      <dsp:spPr>
        <a:xfrm>
          <a:off x="1752597" y="1969889"/>
          <a:ext cx="2812851" cy="1687710"/>
        </a:xfrm>
        <a:prstGeom prst="rect">
          <a:avLst/>
        </a:prstGeom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hlinkClick xmlns:r="http://schemas.openxmlformats.org/officeDocument/2006/relationships" r:id="" action="ppaction://hlinksldjump"/>
            </a:rPr>
            <a:t>Community</a:t>
          </a:r>
          <a:endParaRPr lang="en-US" sz="3800" kern="1200" dirty="0"/>
        </a:p>
      </dsp:txBody>
      <dsp:txXfrm>
        <a:off x="1752597" y="1969889"/>
        <a:ext cx="2812851" cy="1687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617B8-903A-094C-94E1-66D312FC5649}">
      <dsp:nvSpPr>
        <dsp:cNvPr id="0" name=""/>
        <dsp:cNvSpPr/>
      </dsp:nvSpPr>
      <dsp:spPr>
        <a:xfrm>
          <a:off x="0" y="444810"/>
          <a:ext cx="2819796" cy="16918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hlinkClick xmlns:r="http://schemas.openxmlformats.org/officeDocument/2006/relationships" r:id="" action="ppaction://hlinksldjump"/>
            </a:rPr>
            <a:t>Aerobic Activities</a:t>
          </a:r>
          <a:endParaRPr lang="en-US" sz="2800" kern="1200" dirty="0"/>
        </a:p>
      </dsp:txBody>
      <dsp:txXfrm>
        <a:off x="0" y="444810"/>
        <a:ext cx="2819796" cy="1691878"/>
      </dsp:txXfrm>
    </dsp:sp>
    <dsp:sp modelId="{7C88DD54-D4B9-A54E-8D3E-9139FD5BA49A}">
      <dsp:nvSpPr>
        <dsp:cNvPr id="0" name=""/>
        <dsp:cNvSpPr/>
      </dsp:nvSpPr>
      <dsp:spPr>
        <a:xfrm>
          <a:off x="3101776" y="444810"/>
          <a:ext cx="2819796" cy="1691878"/>
        </a:xfrm>
        <a:prstGeom prst="rect">
          <a:avLst/>
        </a:prstGeom>
        <a:gradFill rotWithShape="0">
          <a:gsLst>
            <a:gs pos="0">
              <a:schemeClr val="accent2">
                <a:hueOff val="-1813441"/>
                <a:satOff val="1047"/>
                <a:lumOff val="-1921"/>
                <a:alphaOff val="0"/>
                <a:shade val="45000"/>
                <a:satMod val="155000"/>
              </a:schemeClr>
            </a:gs>
            <a:gs pos="60000">
              <a:schemeClr val="accent2">
                <a:hueOff val="-1813441"/>
                <a:satOff val="1047"/>
                <a:lumOff val="-1921"/>
                <a:alphaOff val="0"/>
                <a:shade val="95000"/>
                <a:satMod val="150000"/>
              </a:schemeClr>
            </a:gs>
            <a:gs pos="100000">
              <a:schemeClr val="accent2">
                <a:hueOff val="-1813441"/>
                <a:satOff val="1047"/>
                <a:lumOff val="-1921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hlinkClick xmlns:r="http://schemas.openxmlformats.org/officeDocument/2006/relationships" r:id="" action="ppaction://hlinksldjump"/>
            </a:rPr>
            <a:t>Rhythmic Movements</a:t>
          </a:r>
          <a:endParaRPr lang="en-US" sz="2800" kern="1200" dirty="0"/>
        </a:p>
      </dsp:txBody>
      <dsp:txXfrm>
        <a:off x="3101776" y="444810"/>
        <a:ext cx="2819796" cy="1691878"/>
      </dsp:txXfrm>
    </dsp:sp>
    <dsp:sp modelId="{9F25DE48-D0AE-7147-AC02-FE5F1BDF4325}">
      <dsp:nvSpPr>
        <dsp:cNvPr id="0" name=""/>
        <dsp:cNvSpPr/>
      </dsp:nvSpPr>
      <dsp:spPr>
        <a:xfrm>
          <a:off x="6203553" y="444810"/>
          <a:ext cx="2819796" cy="1691878"/>
        </a:xfrm>
        <a:prstGeom prst="rect">
          <a:avLst/>
        </a:prstGeom>
        <a:gradFill rotWithShape="0">
          <a:gsLst>
            <a:gs pos="0">
              <a:schemeClr val="accent2">
                <a:hueOff val="-3626881"/>
                <a:satOff val="2094"/>
                <a:lumOff val="-3843"/>
                <a:alphaOff val="0"/>
                <a:shade val="45000"/>
                <a:satMod val="155000"/>
              </a:schemeClr>
            </a:gs>
            <a:gs pos="60000">
              <a:schemeClr val="accent2">
                <a:hueOff val="-3626881"/>
                <a:satOff val="2094"/>
                <a:lumOff val="-3843"/>
                <a:alphaOff val="0"/>
                <a:shade val="95000"/>
                <a:satMod val="150000"/>
              </a:schemeClr>
            </a:gs>
            <a:gs pos="100000">
              <a:schemeClr val="accent2">
                <a:hueOff val="-3626881"/>
                <a:satOff val="2094"/>
                <a:lumOff val="-3843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hlinkClick xmlns:r="http://schemas.openxmlformats.org/officeDocument/2006/relationships" r:id="" action="ppaction://hlinksldjump"/>
            </a:rPr>
            <a:t>Cooperative Games &amp; Adventure Activities</a:t>
          </a:r>
          <a:endParaRPr lang="en-US" sz="2800" kern="1200" dirty="0"/>
        </a:p>
      </dsp:txBody>
      <dsp:txXfrm>
        <a:off x="6203553" y="444810"/>
        <a:ext cx="2819796" cy="1691878"/>
      </dsp:txXfrm>
    </dsp:sp>
    <dsp:sp modelId="{9745B93D-B65F-E242-BC3B-775CDB280F2B}">
      <dsp:nvSpPr>
        <dsp:cNvPr id="0" name=""/>
        <dsp:cNvSpPr/>
      </dsp:nvSpPr>
      <dsp:spPr>
        <a:xfrm>
          <a:off x="0" y="2418667"/>
          <a:ext cx="2819796" cy="1691878"/>
        </a:xfrm>
        <a:prstGeom prst="rect">
          <a:avLst/>
        </a:prstGeom>
        <a:gradFill rotWithShape="0">
          <a:gsLst>
            <a:gs pos="0">
              <a:schemeClr val="accent2">
                <a:hueOff val="-5440322"/>
                <a:satOff val="3142"/>
                <a:lumOff val="-5764"/>
                <a:alphaOff val="0"/>
                <a:shade val="45000"/>
                <a:satMod val="155000"/>
              </a:schemeClr>
            </a:gs>
            <a:gs pos="60000">
              <a:schemeClr val="accent2">
                <a:hueOff val="-5440322"/>
                <a:satOff val="3142"/>
                <a:lumOff val="-5764"/>
                <a:alphaOff val="0"/>
                <a:shade val="95000"/>
                <a:satMod val="150000"/>
              </a:schemeClr>
            </a:gs>
            <a:gs pos="100000">
              <a:schemeClr val="accent2">
                <a:hueOff val="-5440322"/>
                <a:satOff val="3142"/>
                <a:lumOff val="-576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hlinkClick xmlns:r="http://schemas.openxmlformats.org/officeDocument/2006/relationships" r:id="" action="ppaction://hlinksldjump"/>
            </a:rPr>
            <a:t>Manipulative Skills</a:t>
          </a:r>
          <a:endParaRPr lang="en-US" sz="2800" kern="1200" dirty="0"/>
        </a:p>
      </dsp:txBody>
      <dsp:txXfrm>
        <a:off x="0" y="2418667"/>
        <a:ext cx="2819796" cy="1691878"/>
      </dsp:txXfrm>
    </dsp:sp>
    <dsp:sp modelId="{31CF2FED-3523-3742-A6BC-1C3B39C61DE9}">
      <dsp:nvSpPr>
        <dsp:cNvPr id="0" name=""/>
        <dsp:cNvSpPr/>
      </dsp:nvSpPr>
      <dsp:spPr>
        <a:xfrm>
          <a:off x="3101776" y="2418667"/>
          <a:ext cx="2819796" cy="1691878"/>
        </a:xfrm>
        <a:prstGeom prst="rect">
          <a:avLst/>
        </a:prstGeom>
        <a:gradFill rotWithShape="0">
          <a:gsLst>
            <a:gs pos="0">
              <a:schemeClr val="accent2">
                <a:hueOff val="-7253762"/>
                <a:satOff val="4189"/>
                <a:lumOff val="-7686"/>
                <a:alphaOff val="0"/>
                <a:shade val="45000"/>
                <a:satMod val="155000"/>
              </a:schemeClr>
            </a:gs>
            <a:gs pos="60000">
              <a:schemeClr val="accent2">
                <a:hueOff val="-7253762"/>
                <a:satOff val="4189"/>
                <a:lumOff val="-7686"/>
                <a:alphaOff val="0"/>
                <a:shade val="95000"/>
                <a:satMod val="150000"/>
              </a:schemeClr>
            </a:gs>
            <a:gs pos="100000">
              <a:schemeClr val="accent2">
                <a:hueOff val="-7253762"/>
                <a:satOff val="4189"/>
                <a:lumOff val="-7686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hlinkClick xmlns:r="http://schemas.openxmlformats.org/officeDocument/2006/relationships" r:id="" action="ppaction://hlinksldjump"/>
            </a:rPr>
            <a:t>Invasion Games</a:t>
          </a:r>
          <a:endParaRPr lang="en-US" sz="2800" kern="1200" dirty="0"/>
        </a:p>
      </dsp:txBody>
      <dsp:txXfrm>
        <a:off x="3101776" y="2418667"/>
        <a:ext cx="2819796" cy="1691878"/>
      </dsp:txXfrm>
    </dsp:sp>
    <dsp:sp modelId="{4DB867C1-8E06-C14C-A233-CC08B447DF3A}">
      <dsp:nvSpPr>
        <dsp:cNvPr id="0" name=""/>
        <dsp:cNvSpPr/>
      </dsp:nvSpPr>
      <dsp:spPr>
        <a:xfrm>
          <a:off x="6203553" y="2418667"/>
          <a:ext cx="2819796" cy="1691878"/>
        </a:xfrm>
        <a:prstGeom prst="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2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hlinkClick xmlns:r="http://schemas.openxmlformats.org/officeDocument/2006/relationships" r:id="" action="ppaction://hlinksldjump"/>
            </a:rPr>
            <a:t>Physical Fitness</a:t>
          </a:r>
          <a:endParaRPr lang="en-US" sz="2800" kern="1200" dirty="0"/>
        </a:p>
      </dsp:txBody>
      <dsp:txXfrm>
        <a:off x="6203553" y="2418667"/>
        <a:ext cx="2819796" cy="169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105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9" charset="0"/>
                <a:ea typeface="Lucida Sans Unicode" pitchFamily="-109" charset="-52"/>
                <a:cs typeface="Lucida Sans Unicode" pitchFamily="-109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105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9" charset="0"/>
                <a:ea typeface="Lucida Sans Unicode" pitchFamily="-109" charset="-52"/>
                <a:cs typeface="Lucida Sans Unicode" pitchFamily="-109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105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-109" charset="0"/>
                <a:ea typeface="Lucida Sans Unicode" pitchFamily="-109" charset="-52"/>
                <a:cs typeface="Lucida Sans Unicode" pitchFamily="-109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-109" charset="0"/>
              </a:defRPr>
            </a:lvl1pPr>
          </a:lstStyle>
          <a:p>
            <a:pPr>
              <a:defRPr/>
            </a:pPr>
            <a:fld id="{0BBA40D7-DC87-43E1-A2F2-BC91B2143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01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9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1pPr>
    <a:lvl2pPr marL="742950" indent="-28575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9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2pPr>
    <a:lvl3pPr marL="1143000" indent="-22860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9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3pPr>
    <a:lvl4pPr marL="1600200" indent="-22860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9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4pPr>
    <a:lvl5pPr marL="2057400" indent="-228600" algn="l" defTabSz="4556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9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5526" algn="l" defTabSz="4571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4571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4571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4571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FB70C432-3DDB-4597-883E-6BD0EC07AE4D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35843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B2430874-9163-4C6A-B36E-79BDB511C630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18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45059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B8256794-5E9A-43AE-8B44-5BA3ABECD661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36867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FF82B6FD-7B05-42B3-8786-483D5FC0BC8C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37891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605B195B-E8C7-4532-8BA1-44C4254F5ADF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38915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488B98CF-D16D-466A-95DC-6A2A9ADEB078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39939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EC5C2337-4F8D-45F1-8CDF-35D0B71D305D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12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40963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F3AC41F7-FD45-456F-B7F2-F5DE675FA79D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13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41987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1A062F6E-3F95-49A5-BF88-24BB32D9AAA1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14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43011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fld id="{75FDA294-F5E4-4226-87E7-7C5A3857E774}" type="slidenum">
              <a:rPr lang="en-US">
                <a:solidFill>
                  <a:srgbClr val="000000"/>
                </a:solidFill>
                <a:latin typeface="Times New Roman" pitchFamily="-109" charset="0"/>
              </a:rPr>
              <a:pPr eaLnBrk="1"/>
              <a:t>17</a:t>
            </a:fld>
            <a:endParaRPr lang="en-US">
              <a:solidFill>
                <a:srgbClr val="000000"/>
              </a:solidFill>
              <a:latin typeface="Times New Roman" pitchFamily="-109" charset="0"/>
            </a:endParaRPr>
          </a:p>
        </p:txBody>
      </p:sp>
      <p:sp>
        <p:nvSpPr>
          <p:cNvPr id="44035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36550" y="363538"/>
            <a:ext cx="9405938" cy="6829425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808080">
                <a:alpha val="25000"/>
              </a:srgbClr>
            </a:outerShdw>
          </a:effectLst>
        </p:spPr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1474" y="478583"/>
            <a:ext cx="9157680" cy="342705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96370" y="2006440"/>
            <a:ext cx="8568531" cy="2015913"/>
          </a:xfrm>
        </p:spPr>
        <p:txBody>
          <a:bodyPr lIns="50397" rIns="50397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96370" y="4062065"/>
            <a:ext cx="8568531" cy="1007957"/>
          </a:xfrm>
        </p:spPr>
        <p:txBody>
          <a:bodyPr tIns="0"/>
          <a:lstStyle>
            <a:lvl1pPr marL="40318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907939-CCF2-40C3-9E12-1195D8062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29380"/>
      </p:ext>
    </p:extLst>
  </p:cSld>
  <p:clrMapOvr>
    <a:masterClrMapping/>
  </p:clrMapOvr>
  <p:transition spd="med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435" y="584615"/>
            <a:ext cx="9022159" cy="46164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02089C-B7DB-4A7B-9951-33948E74C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1826"/>
      </p:ext>
    </p:extLst>
  </p:cSld>
  <p:clrMapOvr>
    <a:masterClrMapping/>
  </p:clrMapOvr>
  <p:transition spd="med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587980"/>
            <a:ext cx="2184135" cy="5795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037" y="587977"/>
            <a:ext cx="6552406" cy="57957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B9AA5A-650D-4451-871D-98F3C15CC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97578"/>
      </p:ext>
    </p:extLst>
  </p:cSld>
  <p:clrMapOvr>
    <a:masterClrMapping/>
  </p:clrMapOvr>
  <p:transition spd="med" advClick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0B5B4E-FBC3-475E-B33C-342A6B8AC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1088"/>
      </p:ext>
    </p:extLst>
  </p:cSld>
  <p:clrMapOvr>
    <a:masterClrMapping/>
  </p:clrMapOvr>
  <p:transition spd="med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35" y="584615"/>
            <a:ext cx="9022159" cy="4616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34D56C-952B-43B2-A70F-0C80282A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7348"/>
      </p:ext>
    </p:extLst>
  </p:cSld>
  <p:clrMapOvr>
    <a:masterClrMapping/>
  </p:clrMapOvr>
  <p:transition spd="med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36550" y="363538"/>
            <a:ext cx="9405938" cy="6829425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808080">
                <a:alpha val="25000"/>
              </a:srgbClr>
            </a:outerShdw>
          </a:effectLst>
        </p:spPr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1474" y="478584"/>
            <a:ext cx="9157680" cy="478551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317" y="5432886"/>
            <a:ext cx="9022159" cy="745888"/>
          </a:xfrm>
        </p:spPr>
        <p:txBody>
          <a:bodyPr bIns="0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317" y="6199952"/>
            <a:ext cx="9022159" cy="463660"/>
          </a:xfrm>
        </p:spPr>
        <p:txBody>
          <a:bodyPr lIns="131033" tIns="0"/>
          <a:lstStyle>
            <a:lvl1pPr marL="0" marR="40318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5C3795-86B9-4F8F-9EE6-40D54BF5C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95083"/>
      </p:ext>
    </p:extLst>
  </p:cSld>
  <p:clrMapOvr>
    <a:masterClrMapping/>
  </p:clrMapOvr>
  <p:transition spd="med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37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2454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6B83FF-1AEC-47DC-9EB4-BCEFD58DF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49504"/>
      </p:ext>
    </p:extLst>
  </p:cSld>
  <p:clrMapOvr>
    <a:masterClrMapping/>
  </p:clrMapOvr>
  <p:transition spd="med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435" y="5493364"/>
            <a:ext cx="9022159" cy="115915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422" y="638723"/>
            <a:ext cx="4334669" cy="873212"/>
          </a:xfrm>
        </p:spPr>
        <p:txBody>
          <a:bodyPr lIns="161271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8693" y="638723"/>
            <a:ext cx="4334669" cy="873212"/>
          </a:xfrm>
        </p:spPr>
        <p:txBody>
          <a:bodyPr lIns="151191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69422" y="1595931"/>
            <a:ext cx="4334669" cy="3847035"/>
          </a:xfrm>
        </p:spPr>
        <p:txBody>
          <a:bodyPr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8693" y="1595931"/>
            <a:ext cx="4334669" cy="3847035"/>
          </a:xfrm>
        </p:spPr>
        <p:txBody>
          <a:bodyPr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261AE3-F55A-4D2E-8929-4F52DF1AC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3915"/>
      </p:ext>
    </p:extLst>
  </p:cSld>
  <p:clrMapOvr>
    <a:masterClrMapping/>
  </p:clrMapOvr>
  <p:transition spd="med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B3C148-2587-4E9D-A2B4-7BE8644E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87031"/>
      </p:ext>
    </p:extLst>
  </p:cSld>
  <p:clrMapOvr>
    <a:masterClrMapping/>
  </p:clrMapOvr>
  <p:transition spd="med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36550" y="363538"/>
            <a:ext cx="9405938" cy="6829425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808080">
                <a:alpha val="25000"/>
              </a:srgbClr>
            </a:outerShdw>
          </a:effectLst>
        </p:spPr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0C9CAF-3527-4729-92FE-CE3DA8582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0448"/>
      </p:ext>
    </p:extLst>
  </p:cSld>
  <p:clrMapOvr>
    <a:masterClrMapping/>
  </p:clrMapOvr>
  <p:transition spd="med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125" y="587975"/>
            <a:ext cx="3276203" cy="1007957"/>
          </a:xfrm>
        </p:spPr>
        <p:txBody>
          <a:bodyPr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06194" y="1595933"/>
            <a:ext cx="3276203" cy="4636460"/>
          </a:xfrm>
        </p:spPr>
        <p:txBody>
          <a:bodyPr lIns="100794"/>
          <a:lstStyle>
            <a:lvl1pPr marL="20159" marR="20159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9360" y="1025312"/>
            <a:ext cx="5100019" cy="5207778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75C64-2100-4147-9022-E2FC206F6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3996"/>
      </p:ext>
    </p:extLst>
  </p:cSld>
  <p:clrMapOvr>
    <a:masterClrMapping/>
  </p:clrMapOvr>
  <p:transition spd="med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36550" y="363538"/>
            <a:ext cx="9405938" cy="6829425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808080">
                <a:alpha val="25000"/>
              </a:srgbClr>
            </a:outerShdw>
          </a:effectLst>
        </p:spPr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7056438" y="477838"/>
            <a:ext cx="2562225" cy="47879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5524864"/>
            <a:ext cx="9072563" cy="1159150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7124691" y="587975"/>
            <a:ext cx="2469753" cy="4642377"/>
          </a:xfrm>
        </p:spPr>
        <p:txBody>
          <a:bodyPr lIns="100794"/>
          <a:lstStyle>
            <a:lvl1pPr marL="50397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4652" y="480354"/>
            <a:ext cx="6532245" cy="4787794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C69AA0-8E33-4EC5-8B58-6A8973D17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25117"/>
      </p:ext>
    </p:extLst>
  </p:cSld>
  <p:clrMapOvr>
    <a:masterClrMapping/>
  </p:clrMapOvr>
  <p:transition spd="med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36550" y="363538"/>
            <a:ext cx="9405938" cy="6829425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76200" dist="50800" dir="5400000" algn="tl" rotWithShape="0">
              <a:srgbClr val="808080">
                <a:alpha val="25000"/>
              </a:srgbClr>
            </a:outerShdw>
          </a:effectLst>
        </p:spPr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1474" y="478583"/>
            <a:ext cx="9157680" cy="60477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57105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54038" y="5495925"/>
            <a:ext cx="9023350" cy="1158875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54038" y="584200"/>
            <a:ext cx="90233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1589" tIns="100794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162425" y="6737350"/>
            <a:ext cx="2520950" cy="401638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defTabSz="457105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683375" y="6737350"/>
            <a:ext cx="2519363" cy="401638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defTabSz="457105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202738" y="6737350"/>
            <a:ext cx="504825" cy="401638"/>
          </a:xfrm>
          <a:prstGeom prst="rect">
            <a:avLst/>
          </a:prstGeom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>
            <a:lvl1pPr algn="r" hangingPunct="1">
              <a:defRPr sz="1100" smtClean="0">
                <a:solidFill>
                  <a:srgbClr val="A7A399"/>
                </a:solidFill>
              </a:defRPr>
            </a:lvl1pPr>
          </a:lstStyle>
          <a:p>
            <a:pPr>
              <a:defRPr/>
            </a:pPr>
            <a:fld id="{373E5B9C-0E5F-4ED4-ACAA-5411191D6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ransition spd="med" advClick="0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ＭＳ Ｐゴシック" pitchFamily="-109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Perpetua Titling MT" pitchFamily="-109" charset="0"/>
          <a:ea typeface="ＭＳ Ｐゴシック" pitchFamily="-109" charset="-128"/>
        </a:defRPr>
      </a:lvl9pPr>
    </p:titleStyle>
    <p:bodyStyle>
      <a:lvl1pPr marL="292100" indent="-292100" algn="l" rtl="0" eaLnBrk="0" fontAlgn="base" hangingPunct="0">
        <a:spcBef>
          <a:spcPts val="275"/>
        </a:spcBef>
        <a:spcAft>
          <a:spcPct val="0"/>
        </a:spcAft>
        <a:buClr>
          <a:schemeClr val="accent1"/>
        </a:buClr>
        <a:buSzPct val="80000"/>
        <a:buFont typeface="Wingdings 2" pitchFamily="-109" charset="2"/>
        <a:buChar char=""/>
        <a:defRPr sz="3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603250" indent="-220663" algn="l" rtl="0" eaLnBrk="0" fontAlgn="base" hangingPunct="0">
        <a:spcBef>
          <a:spcPts val="275"/>
        </a:spcBef>
        <a:spcAft>
          <a:spcPct val="0"/>
        </a:spcAft>
        <a:buClr>
          <a:schemeClr val="accent1"/>
        </a:buClr>
        <a:buSzPct val="100000"/>
        <a:buFont typeface="Verdana" pitchFamily="-109" charset="0"/>
        <a:buChar char="◦"/>
        <a:defRPr sz="2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866775" indent="-200025" algn="l" rtl="0" eaLnBrk="0" fontAlgn="base" hangingPunct="0">
        <a:spcBef>
          <a:spcPts val="275"/>
        </a:spcBef>
        <a:spcAft>
          <a:spcPct val="0"/>
        </a:spcAft>
        <a:buClr>
          <a:srgbClr val="ED3742"/>
        </a:buClr>
        <a:buSzPct val="100000"/>
        <a:buFont typeface="Wingdings 2" pitchFamily="-109" charset="2"/>
        <a:buChar char="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28713" indent="-200025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12000"/>
        <a:buFont typeface="Verdana" pitchFamily="-109" charset="0"/>
        <a:buChar char="◦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09700" indent="-200025" algn="l" rtl="0" eaLnBrk="0" fontAlgn="base" hangingPunct="0">
        <a:spcBef>
          <a:spcPts val="275"/>
        </a:spcBef>
        <a:spcAft>
          <a:spcPct val="0"/>
        </a:spcAft>
        <a:buClr>
          <a:srgbClr val="4A85BF"/>
        </a:buClr>
        <a:buSzPct val="100000"/>
        <a:buFont typeface="Wingdings 2" pitchFamily="-109" charset="2"/>
        <a:buChar char="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642947" indent="-201589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4774" indent="-201589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8666" indent="-201589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osemyplate.gov/" TargetMode="External"/><Relationship Id="rId2" Type="http://schemas.openxmlformats.org/officeDocument/2006/relationships/hyperlink" Target="http://www.aahper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http://www.crossfitkids.com/" TargetMode="External"/><Relationship Id="rId4" Type="http://schemas.openxmlformats.org/officeDocument/2006/relationships/hyperlink" Target="http://kidshealth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slide" Target="slide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655638"/>
            <a:ext cx="9070975" cy="1262062"/>
          </a:xfrm>
        </p:spPr>
        <p:txBody>
          <a:bodyPr tIns="99770"/>
          <a:lstStyle/>
          <a:p>
            <a:pPr eaLnBrk="1" fontAlgn="auto" hangingPunct="1">
              <a:lnSpc>
                <a:spcPct val="82000"/>
              </a:lnSpc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sz="3400" dirty="0">
                <a:solidFill>
                  <a:schemeClr val="accent2">
                    <a:lumMod val="75000"/>
                  </a:schemeClr>
                </a:solidFill>
                <a:ea typeface="+mj-ea"/>
              </a:rPr>
              <a:t>CREC Museum Academy Explorers </a:t>
            </a:r>
            <a:br>
              <a:rPr lang="en-US" sz="3400" dirty="0">
                <a:solidFill>
                  <a:schemeClr val="accent2">
                    <a:lumMod val="75000"/>
                  </a:schemeClr>
                </a:solidFill>
                <a:ea typeface="+mj-ea"/>
              </a:rPr>
            </a:br>
            <a:r>
              <a:rPr lang="en-US" sz="3400" dirty="0">
                <a:solidFill>
                  <a:schemeClr val="accent2">
                    <a:lumMod val="75000"/>
                  </a:schemeClr>
                </a:solidFill>
                <a:ea typeface="+mj-ea"/>
              </a:rPr>
              <a:t>Physical Education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92113" y="1341438"/>
            <a:ext cx="9070975" cy="4989512"/>
          </a:xfrm>
        </p:spPr>
        <p:txBody>
          <a:bodyPr lIns="0" tIns="72561" rIns="0" bIns="0" anchor="ctr"/>
          <a:lstStyle/>
          <a:p>
            <a:pPr marL="0" indent="0" algn="ctr" eaLnBrk="1" hangingPunct="1">
              <a:lnSpc>
                <a:spcPct val="82000"/>
              </a:lnSpc>
              <a:buClr>
                <a:srgbClr val="771F28"/>
              </a:buClr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>
                <a:latin typeface="Perpetua Titling MT" pitchFamily="-109" charset="0"/>
              </a:rPr>
              <a:t>Exploring Physical Education</a:t>
            </a: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endParaRPr lang="en-US" smtClean="0">
              <a:latin typeface="Perpetua Titling MT" pitchFamily="-109" charset="0"/>
            </a:endParaRP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endParaRPr lang="en-US" smtClean="0">
              <a:latin typeface="Perpetua Titling MT" pitchFamily="-109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513" y="3779838"/>
            <a:ext cx="220662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1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859713" y="6065838"/>
            <a:ext cx="1706562" cy="1014412"/>
          </a:xfrm>
          <a:prstGeom prst="chevron">
            <a:avLst>
              <a:gd name="adj" fmla="val 49216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Aerobic Activities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Fun activities that are designed to raise a students heart rate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Tag games, dance, jump rope, aerobics (some rhythmic activities) </a:t>
            </a:r>
          </a:p>
        </p:txBody>
      </p:sp>
      <p:sp>
        <p:nvSpPr>
          <p:cNvPr id="23556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7554913" y="6218238"/>
            <a:ext cx="2103437" cy="930275"/>
          </a:xfrm>
          <a:prstGeom prst="chevron">
            <a:avLst>
              <a:gd name="adj" fmla="val 541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PE </a:t>
            </a:r>
          </a:p>
          <a:p>
            <a:r>
              <a:rPr lang="en-US">
                <a:solidFill>
                  <a:srgbClr val="FFFFFF"/>
                </a:solidFill>
              </a:rPr>
              <a:t>Program</a:t>
            </a:r>
          </a:p>
        </p:txBody>
      </p:sp>
      <p:pic>
        <p:nvPicPr>
          <p:cNvPr id="23557" name="Picture 7" descr="jump rop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3627438"/>
            <a:ext cx="3048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Rhythmic Movements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Locomotor Movements</a:t>
            </a:r>
          </a:p>
          <a:p>
            <a:pPr marL="742950" lvl="1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Skipping, galloping, jumping, hopping, running, sliding, walking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Creative Dance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Spatial Awareness</a:t>
            </a:r>
          </a:p>
        </p:txBody>
      </p:sp>
      <p:pic>
        <p:nvPicPr>
          <p:cNvPr id="7" name="Picture 6" descr="dance ki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112" y="3017837"/>
            <a:ext cx="3960072" cy="2736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581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>
            <a:off x="7554913" y="6218238"/>
            <a:ext cx="2103437" cy="930275"/>
          </a:xfrm>
          <a:prstGeom prst="chevron">
            <a:avLst>
              <a:gd name="adj" fmla="val 541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PE </a:t>
            </a:r>
          </a:p>
          <a:p>
            <a:r>
              <a:rPr lang="en-US">
                <a:solidFill>
                  <a:srgbClr val="FFFFFF"/>
                </a:solidFill>
              </a:rPr>
              <a:t>Program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3" y="579438"/>
            <a:ext cx="9070975" cy="1262062"/>
          </a:xfrm>
        </p:spPr>
        <p:txBody>
          <a:bodyPr tIns="3880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Cooperative Games &amp; Adventure Activities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These activities are designed to help students develop leadership, interpersonal relationships, trust, as well as push themselves occupationally outside of their comfort zones. </a:t>
            </a:r>
          </a:p>
        </p:txBody>
      </p:sp>
      <p:sp>
        <p:nvSpPr>
          <p:cNvPr id="25604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7554913" y="6218238"/>
            <a:ext cx="2103437" cy="930275"/>
          </a:xfrm>
          <a:prstGeom prst="chevron">
            <a:avLst>
              <a:gd name="adj" fmla="val 541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PE </a:t>
            </a:r>
          </a:p>
          <a:p>
            <a:r>
              <a:rPr lang="en-US">
                <a:solidFill>
                  <a:srgbClr val="FFFFFF"/>
                </a:solidFill>
              </a:rPr>
              <a:t>Program</a:t>
            </a:r>
          </a:p>
        </p:txBody>
      </p:sp>
      <p:pic>
        <p:nvPicPr>
          <p:cNvPr id="25605" name="Picture 7" descr="adventu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13" y="4008438"/>
            <a:ext cx="3492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Manipulative Skills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>
            <a:normAutofit/>
          </a:bodyPr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Basic Skills</a:t>
            </a:r>
          </a:p>
          <a:p>
            <a:pPr marL="742950" lvl="1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Throwing, catching, dribbling, kicking, striking</a:t>
            </a:r>
          </a:p>
          <a:p>
            <a:pPr marL="742950" lvl="1" indent="-322263" eaLnBrk="1" hangingPunct="1">
              <a:buSzPct val="75000"/>
              <a:buFont typeface="Verdana" pitchFamily="-109" charset="0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endParaRPr lang="en-US" dirty="0" smtClean="0"/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Advanced Skills (sport specific)</a:t>
            </a:r>
          </a:p>
          <a:p>
            <a:pPr marL="741363" lvl="1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Baseball, football, basketball, </a:t>
            </a:r>
          </a:p>
          <a:p>
            <a:pPr marL="419100" lvl="1" indent="0" eaLnBrk="1" hangingPunct="1">
              <a:buClr>
                <a:srgbClr val="771F28"/>
              </a:buClr>
              <a:buSzPct val="45000"/>
              <a:buFont typeface="Verdana" pitchFamily="-109" charset="0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  <a:defRPr/>
            </a:pPr>
            <a:r>
              <a:rPr lang="en-US" dirty="0" smtClean="0"/>
              <a:t>    soccer, handball, etc.</a:t>
            </a:r>
          </a:p>
        </p:txBody>
      </p:sp>
      <p:sp>
        <p:nvSpPr>
          <p:cNvPr id="2662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7554913" y="6218238"/>
            <a:ext cx="2103437" cy="930275"/>
          </a:xfrm>
          <a:prstGeom prst="chevron">
            <a:avLst>
              <a:gd name="adj" fmla="val 541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PE </a:t>
            </a:r>
          </a:p>
          <a:p>
            <a:r>
              <a:rPr lang="en-US">
                <a:solidFill>
                  <a:srgbClr val="FFFFFF"/>
                </a:solidFill>
              </a:rPr>
              <a:t>Program</a:t>
            </a:r>
          </a:p>
        </p:txBody>
      </p:sp>
      <p:pic>
        <p:nvPicPr>
          <p:cNvPr id="26629" name="Picture 7" descr="thro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3398838"/>
            <a:ext cx="2514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Invasion Games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Handball, Soccer, Basketball, Pillo Polo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Positions, spacing, moving with or without the “ball”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Strategies</a:t>
            </a:r>
          </a:p>
        </p:txBody>
      </p:sp>
      <p:pic>
        <p:nvPicPr>
          <p:cNvPr id="27652" name="Picture 6" descr="kid hand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3773488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andbal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6913" y="3170238"/>
            <a:ext cx="2781300" cy="2921000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4" name="AutoShape 3">
            <a:hlinkClick r:id="rId5" action="ppaction://hlinksldjump"/>
          </p:cNvPr>
          <p:cNvSpPr>
            <a:spLocks noChangeArrowheads="1"/>
          </p:cNvSpPr>
          <p:nvPr/>
        </p:nvSpPr>
        <p:spPr bwMode="auto">
          <a:xfrm flipH="1">
            <a:off x="7554913" y="6218238"/>
            <a:ext cx="2103437" cy="930275"/>
          </a:xfrm>
          <a:prstGeom prst="chevron">
            <a:avLst>
              <a:gd name="adj" fmla="val 541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PE </a:t>
            </a:r>
          </a:p>
          <a:p>
            <a:r>
              <a:rPr lang="en-US">
                <a:solidFill>
                  <a:srgbClr val="FFFFFF"/>
                </a:solidFill>
              </a:rPr>
              <a:t>Program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032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Physical Fitness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44513" y="1951038"/>
            <a:ext cx="9021762" cy="4616450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mtClean="0"/>
              <a:t>Pushups, Curlups, Sit &amp; Reach, PACER</a:t>
            </a:r>
          </a:p>
        </p:txBody>
      </p:sp>
      <p:pic>
        <p:nvPicPr>
          <p:cNvPr id="5" name="Picture 4" descr="Little_Children_Running_a_Race_Royalty_Free_Clipart_Picture_090321-152629-64505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4713" y="2865438"/>
            <a:ext cx="3048000" cy="234632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7554913" y="6218238"/>
            <a:ext cx="2103437" cy="930275"/>
          </a:xfrm>
          <a:prstGeom prst="chevron">
            <a:avLst>
              <a:gd name="adj" fmla="val 541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PE </a:t>
            </a:r>
          </a:p>
          <a:p>
            <a:r>
              <a:rPr lang="en-US">
                <a:solidFill>
                  <a:srgbClr val="FFFFFF"/>
                </a:solidFill>
              </a:rPr>
              <a:t>Program</a:t>
            </a:r>
          </a:p>
        </p:txBody>
      </p:sp>
      <p:pic>
        <p:nvPicPr>
          <p:cNvPr id="28678" name="Picture 6" descr="fitness tes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170238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A.C.E.S. day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722438"/>
            <a:ext cx="4333875" cy="4838700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mtClean="0"/>
              <a:t>All students and staff participate</a:t>
            </a:r>
          </a:p>
          <a:p>
            <a:pPr eaLnBrk="1" hangingPunct="1">
              <a:buClr>
                <a:srgbClr val="771F28"/>
              </a:buClr>
            </a:pPr>
            <a:r>
              <a:rPr lang="en-US" smtClean="0"/>
              <a:t>Stands for </a:t>
            </a:r>
          </a:p>
          <a:p>
            <a:pPr lvl="1" eaLnBrk="1" hangingPunct="1">
              <a:buClr>
                <a:srgbClr val="771F28"/>
              </a:buClr>
            </a:pPr>
            <a:r>
              <a:rPr lang="en-US" smtClean="0"/>
              <a:t>All</a:t>
            </a:r>
          </a:p>
          <a:p>
            <a:pPr lvl="1" eaLnBrk="1" hangingPunct="1">
              <a:buClr>
                <a:srgbClr val="771F28"/>
              </a:buClr>
            </a:pPr>
            <a:r>
              <a:rPr lang="en-US" smtClean="0"/>
              <a:t>Children </a:t>
            </a:r>
          </a:p>
          <a:p>
            <a:pPr lvl="1" eaLnBrk="1" hangingPunct="1">
              <a:buClr>
                <a:srgbClr val="771F28"/>
              </a:buClr>
            </a:pPr>
            <a:r>
              <a:rPr lang="en-US" smtClean="0"/>
              <a:t>Exercise</a:t>
            </a:r>
          </a:p>
          <a:p>
            <a:pPr lvl="1" eaLnBrk="1" hangingPunct="1">
              <a:buClr>
                <a:srgbClr val="771F28"/>
              </a:buClr>
            </a:pPr>
            <a:r>
              <a:rPr lang="en-US" smtClean="0"/>
              <a:t> Simultaneously</a:t>
            </a:r>
          </a:p>
          <a:p>
            <a:pPr lvl="1" eaLnBrk="1" hangingPunct="1">
              <a:buClr>
                <a:srgbClr val="771F28"/>
              </a:buClr>
            </a:pPr>
            <a:endParaRPr lang="en-US" smtClean="0"/>
          </a:p>
          <a:p>
            <a:pPr lvl="1" eaLnBrk="1" hangingPunct="1">
              <a:buClr>
                <a:srgbClr val="771F28"/>
              </a:buClr>
              <a:buFont typeface="Verdana" pitchFamily="-109" charset="0"/>
              <a:buNone/>
            </a:pPr>
            <a:endParaRPr lang="en-US" smtClean="0"/>
          </a:p>
        </p:txBody>
      </p:sp>
      <p:pic>
        <p:nvPicPr>
          <p:cNvPr id="29700" name="Content Placeholder 4" descr="ac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2" b="-1862"/>
          <a:stretch>
            <a:fillRect/>
          </a:stretch>
        </p:blipFill>
        <p:spPr>
          <a:xfrm>
            <a:off x="5192713" y="1341438"/>
            <a:ext cx="3952875" cy="4413250"/>
          </a:xfrm>
        </p:spPr>
      </p:pic>
      <p:sp>
        <p:nvSpPr>
          <p:cNvPr id="6" name="Chevron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9713" y="6142038"/>
            <a:ext cx="1600200" cy="762000"/>
          </a:xfrm>
          <a:prstGeom prst="chevron">
            <a:avLst>
              <a:gd name="adj" fmla="val 50001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Calisto MT" pitchFamily="-109" charset="0"/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Field Day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The last Friday in May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Brings together students, staff, and community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Involves activities that culminate what students have learned throughout the year</a:t>
            </a:r>
          </a:p>
        </p:txBody>
      </p:sp>
      <p:pic>
        <p:nvPicPr>
          <p:cNvPr id="30724" name="Picture 5" descr="field da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513" y="4084638"/>
            <a:ext cx="44958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evron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83513" y="6142038"/>
            <a:ext cx="1600200" cy="838200"/>
          </a:xfrm>
          <a:prstGeom prst="chevron">
            <a:avLst>
              <a:gd name="adj" fmla="val 49999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2F2F2"/>
                </a:solidFill>
                <a:latin typeface="Calisto MT" pitchFamily="-109" charset="0"/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Open Gym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Allows for students to participate in extra physical activity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Every Thursday 3:15 – 4:30pm.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59725" algn="l"/>
                <a:tab pos="8683625" algn="l"/>
              </a:tabLst>
            </a:pPr>
            <a:r>
              <a:rPr lang="en-US" smtClean="0"/>
              <a:t>Basketball, Soccer, Jump Rope, Hula Hoops, etc.</a:t>
            </a:r>
          </a:p>
        </p:txBody>
      </p:sp>
      <p:pic>
        <p:nvPicPr>
          <p:cNvPr id="31748" name="Picture 5" descr="bball cou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160838"/>
            <a:ext cx="39370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evron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12113" y="6065838"/>
            <a:ext cx="1524000" cy="838200"/>
          </a:xfrm>
          <a:prstGeom prst="chevron">
            <a:avLst>
              <a:gd name="adj" fmla="val 50000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2F2F2"/>
                </a:solidFill>
                <a:latin typeface="Calisto MT" pitchFamily="-109" charset="0"/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 webpage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46238"/>
            <a:ext cx="7924800" cy="1981200"/>
          </a:xfrm>
        </p:spPr>
        <p:txBody>
          <a:bodyPr/>
          <a:lstStyle/>
          <a:p>
            <a:pPr eaLnBrk="1" hangingPunct="1">
              <a:buClr>
                <a:srgbClr val="771F28"/>
              </a:buClr>
              <a:buFont typeface="Wingdings 2" pitchFamily="-109" charset="2"/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771F28"/>
              </a:buClr>
            </a:pPr>
            <a:r>
              <a:rPr lang="en-US" smtClean="0">
                <a:solidFill>
                  <a:srgbClr val="000000"/>
                </a:solidFill>
              </a:rPr>
              <a:t>http://museumpe.weebly.com</a:t>
            </a:r>
          </a:p>
        </p:txBody>
      </p:sp>
      <p:pic>
        <p:nvPicPr>
          <p:cNvPr id="32772" name="Content Placeholder 4" descr="comput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90" r="-94290"/>
          <a:stretch>
            <a:fillRect/>
          </a:stretch>
        </p:blipFill>
        <p:spPr>
          <a:xfrm>
            <a:off x="544513" y="3398838"/>
            <a:ext cx="8905875" cy="3086100"/>
          </a:xfrm>
        </p:spPr>
      </p:pic>
      <p:sp>
        <p:nvSpPr>
          <p:cNvPr id="6" name="Chevron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7402513" y="5913438"/>
            <a:ext cx="2362200" cy="1143000"/>
          </a:xfrm>
          <a:prstGeom prst="chevron">
            <a:avLst>
              <a:gd name="adj" fmla="val 50002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2F2F2"/>
                </a:solidFill>
                <a:latin typeface="Calisto MT" pitchFamily="-109" charset="0"/>
              </a:rPr>
              <a:t>Museum </a:t>
            </a:r>
          </a:p>
          <a:p>
            <a:pPr algn="ctr">
              <a:defRPr/>
            </a:pPr>
            <a:r>
              <a:rPr lang="en-US">
                <a:solidFill>
                  <a:srgbClr val="F2F2F2"/>
                </a:solidFill>
                <a:latin typeface="Calisto MT" pitchFamily="-109" charset="0"/>
              </a:rPr>
              <a:t>Academy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 Physical Education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798638"/>
            <a:ext cx="8991600" cy="243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-109" charset="2"/>
              <a:buNone/>
            </a:pPr>
            <a:r>
              <a:rPr lang="en-US" sz="2700" b="1" smtClean="0"/>
              <a:t>helps all students develop:</a:t>
            </a:r>
          </a:p>
          <a:p>
            <a:pPr eaLnBrk="1" hangingPunct="1">
              <a:lnSpc>
                <a:spcPct val="80000"/>
              </a:lnSpc>
              <a:buClr>
                <a:srgbClr val="771F28"/>
              </a:buClr>
            </a:pPr>
            <a:r>
              <a:rPr lang="en-US" sz="2700" b="1" smtClean="0"/>
              <a:t>health-related fitness,</a:t>
            </a:r>
          </a:p>
          <a:p>
            <a:pPr eaLnBrk="1" hangingPunct="1">
              <a:lnSpc>
                <a:spcPct val="80000"/>
              </a:lnSpc>
              <a:buClr>
                <a:srgbClr val="771F28"/>
              </a:buClr>
            </a:pPr>
            <a:r>
              <a:rPr lang="en-US" sz="2700" b="1" smtClean="0"/>
              <a:t>physical competence,</a:t>
            </a:r>
          </a:p>
          <a:p>
            <a:pPr eaLnBrk="1" hangingPunct="1">
              <a:lnSpc>
                <a:spcPct val="80000"/>
              </a:lnSpc>
              <a:buClr>
                <a:srgbClr val="771F28"/>
              </a:buClr>
            </a:pPr>
            <a:r>
              <a:rPr lang="en-US" sz="2700" b="1" smtClean="0"/>
              <a:t>cognitive understanding,</a:t>
            </a:r>
          </a:p>
          <a:p>
            <a:pPr eaLnBrk="1" hangingPunct="1">
              <a:lnSpc>
                <a:spcPct val="80000"/>
              </a:lnSpc>
              <a:buClr>
                <a:srgbClr val="771F28"/>
              </a:buClr>
            </a:pPr>
            <a:r>
              <a:rPr lang="en-US" sz="2700" b="1" smtClean="0"/>
              <a:t>positive attitudes about physical activity </a:t>
            </a:r>
            <a:endParaRPr lang="en-US" sz="2700" smtClean="0"/>
          </a:p>
        </p:txBody>
      </p:sp>
      <p:pic>
        <p:nvPicPr>
          <p:cNvPr id="15364" name="Content Placeholder 4" descr="aapehr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91" r="-21291"/>
          <a:stretch>
            <a:fillRect/>
          </a:stretch>
        </p:blipFill>
        <p:spPr>
          <a:xfrm>
            <a:off x="239713" y="3856038"/>
            <a:ext cx="9134475" cy="2247900"/>
          </a:xfrm>
        </p:spPr>
      </p:pic>
      <p:sp>
        <p:nvSpPr>
          <p:cNvPr id="15365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35913" y="6142038"/>
            <a:ext cx="1630362" cy="938212"/>
          </a:xfrm>
          <a:prstGeom prst="chevron">
            <a:avLst>
              <a:gd name="adj" fmla="val 49220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44513" y="2255838"/>
            <a:ext cx="9021762" cy="4311650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mtClean="0">
                <a:hlinkClick r:id="rId2"/>
              </a:rPr>
              <a:t>http://www.aahperd.org/</a:t>
            </a:r>
            <a:endParaRPr lang="en-US" smtClean="0"/>
          </a:p>
          <a:p>
            <a:pPr eaLnBrk="1" hangingPunct="1">
              <a:buClr>
                <a:srgbClr val="771F28"/>
              </a:buClr>
            </a:pPr>
            <a:r>
              <a:rPr lang="en-US" smtClean="0">
                <a:hlinkClick r:id="rId3"/>
              </a:rPr>
              <a:t>http://www.choosemyplate.gov/</a:t>
            </a:r>
            <a:endParaRPr lang="en-US" smtClean="0"/>
          </a:p>
          <a:p>
            <a:pPr eaLnBrk="1" hangingPunct="1">
              <a:buClr>
                <a:srgbClr val="771F28"/>
              </a:buClr>
            </a:pPr>
            <a:r>
              <a:rPr lang="en-US" smtClean="0">
                <a:hlinkClick r:id="rId4"/>
              </a:rPr>
              <a:t>http://kidshealth.org/</a:t>
            </a:r>
            <a:endParaRPr lang="en-US" smtClean="0"/>
          </a:p>
          <a:p>
            <a:pPr eaLnBrk="1" hangingPunct="1">
              <a:buClr>
                <a:srgbClr val="771F28"/>
              </a:buClr>
            </a:pPr>
            <a:r>
              <a:rPr lang="en-US" smtClean="0">
                <a:hlinkClick r:id="rId5"/>
              </a:rPr>
              <a:t>http://www.crossfitkids.com/</a:t>
            </a:r>
            <a:endParaRPr lang="en-US" smtClean="0"/>
          </a:p>
          <a:p>
            <a:pPr eaLnBrk="1" hangingPunct="1">
              <a:buClr>
                <a:srgbClr val="771F28"/>
              </a:buClr>
              <a:buFont typeface="Wingdings 2" pitchFamily="-109" charset="2"/>
              <a:buNone/>
            </a:pPr>
            <a:endParaRPr lang="en-US" smtClean="0"/>
          </a:p>
          <a:p>
            <a:pPr eaLnBrk="1" hangingPunct="1">
              <a:buClr>
                <a:srgbClr val="771F28"/>
              </a:buClr>
            </a:pPr>
            <a:endParaRPr lang="en-US" smtClean="0"/>
          </a:p>
        </p:txBody>
      </p:sp>
      <p:sp>
        <p:nvSpPr>
          <p:cNvPr id="4" name="Chevron 3">
            <a:hlinkClick r:id="rId6" action="ppaction://hlinksldjump"/>
          </p:cNvPr>
          <p:cNvSpPr>
            <a:spLocks noChangeArrowheads="1"/>
          </p:cNvSpPr>
          <p:nvPr/>
        </p:nvSpPr>
        <p:spPr bwMode="auto">
          <a:xfrm flipH="1">
            <a:off x="7402513" y="5913438"/>
            <a:ext cx="2362200" cy="1143000"/>
          </a:xfrm>
          <a:prstGeom prst="chevron">
            <a:avLst>
              <a:gd name="adj" fmla="val 50002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2F2F2"/>
                </a:solidFill>
                <a:latin typeface="Calisto MT" pitchFamily="-109" charset="0"/>
              </a:rPr>
              <a:t>Museum </a:t>
            </a:r>
          </a:p>
          <a:p>
            <a:pPr algn="ctr">
              <a:defRPr/>
            </a:pPr>
            <a:r>
              <a:rPr lang="en-US">
                <a:solidFill>
                  <a:srgbClr val="F2F2F2"/>
                </a:solidFill>
                <a:latin typeface="Calisto MT" pitchFamily="-109" charset="0"/>
              </a:rPr>
              <a:t>Academy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Museum academy </a:t>
            </a:r>
            <a:br>
              <a:rPr lang="en-US" sz="360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physical education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87512" y="2027237"/>
          <a:ext cx="6400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3592513" y="6523038"/>
            <a:ext cx="30067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r>
              <a:rPr lang="en-US"/>
              <a:t>Click a link to learn more….</a:t>
            </a:r>
          </a:p>
        </p:txBody>
      </p:sp>
      <p:pic>
        <p:nvPicPr>
          <p:cNvPr id="16389" name="Picture 3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579438"/>
            <a:ext cx="167640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Oval 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73113" y="5380038"/>
            <a:ext cx="1828800" cy="1447800"/>
          </a:xfrm>
          <a:prstGeom prst="ellipse">
            <a:avLst/>
          </a:prstGeom>
          <a:gradFill rotWithShape="1">
            <a:gsLst>
              <a:gs pos="0">
                <a:srgbClr val="FF7A00"/>
              </a:gs>
              <a:gs pos="39999">
                <a:srgbClr val="FF7D00"/>
              </a:gs>
              <a:gs pos="100000">
                <a:srgbClr val="D55800"/>
              </a:gs>
            </a:gsLst>
            <a:lin ang="5400000"/>
          </a:gradFill>
          <a:ln w="9525">
            <a:solidFill>
              <a:srgbClr val="FF8000"/>
            </a:solidFill>
            <a:round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latin typeface="Calisto MT" pitchFamily="-109" charset="0"/>
              </a:rPr>
              <a:t>Resources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The Teacher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503238" y="1768475"/>
            <a:ext cx="4425950" cy="4989513"/>
          </a:xfrm>
        </p:spPr>
        <p:txBody>
          <a:bodyPr/>
          <a:lstStyle/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r>
              <a:rPr lang="en-US" sz="3200" smtClean="0"/>
              <a:t>I received my undergraduate degree in PE from CCSU</a:t>
            </a:r>
          </a:p>
          <a:p>
            <a:pPr marL="430213" indent="-322263" eaLnBrk="1" hangingPunct="1">
              <a:buClr>
                <a:srgbClr val="771F28"/>
              </a:buClr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r>
              <a:rPr lang="en-US" sz="3200" smtClean="0"/>
              <a:t>I am currently working on my graduate degree in PE at CCSU</a:t>
            </a:r>
          </a:p>
          <a:p>
            <a:pPr marL="430213" indent="-322263" eaLnBrk="1" hangingPunct="1">
              <a:buSzPct val="45000"/>
              <a:buFont typeface="Wingdings 2" pitchFamily="-109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151438" y="1768475"/>
            <a:ext cx="4425950" cy="4989513"/>
          </a:xfrm>
        </p:spPr>
        <p:txBody>
          <a:bodyPr/>
          <a:lstStyle/>
          <a:p>
            <a:pPr marL="430213" indent="-322263" eaLnBrk="1" hangingPunct="1">
              <a:buSzPct val="45000"/>
              <a:buFont typeface="Wingdings" pitchFamily="-109" charset="2"/>
              <a:buChar char=""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  <a:p>
            <a:pPr marL="430213" indent="-322263" eaLnBrk="1" hangingPunct="1">
              <a:buSzPct val="45000"/>
              <a:buFont typeface="Wingdings 2" pitchFamily="-109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  <a:p>
            <a:pPr marL="430213" indent="-322263" eaLnBrk="1" hangingPunct="1">
              <a:buSzPct val="45000"/>
              <a:buFont typeface="Wingdings 2" pitchFamily="-109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  <a:p>
            <a:pPr marL="430213" indent="-322263" eaLnBrk="1" hangingPunct="1">
              <a:buSzPct val="45000"/>
              <a:buFont typeface="Wingdings 2" pitchFamily="-109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  <a:p>
            <a:pPr marL="430213" indent="-322263" eaLnBrk="1" hangingPunct="1">
              <a:buSzPct val="45000"/>
              <a:buFont typeface="Wingdings 2" pitchFamily="-109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  <a:p>
            <a:pPr marL="430213" indent="-322263" eaLnBrk="1" hangingPunct="1">
              <a:buSzPct val="45000"/>
              <a:buFont typeface="Wingdings 2" pitchFamily="-109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</a:tabLst>
            </a:pPr>
            <a:endParaRPr lang="en-US" sz="3200" smtClean="0"/>
          </a:p>
        </p:txBody>
      </p:sp>
      <p:sp>
        <p:nvSpPr>
          <p:cNvPr id="17413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40713" y="6218238"/>
            <a:ext cx="1401762" cy="862012"/>
          </a:xfrm>
          <a:prstGeom prst="chevron">
            <a:avLst>
              <a:gd name="adj" fmla="val 49214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Next</a:t>
            </a:r>
          </a:p>
        </p:txBody>
      </p:sp>
      <p:pic>
        <p:nvPicPr>
          <p:cNvPr id="9" name="Picture 8" descr="91177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112" y="2179637"/>
            <a:ext cx="2402703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032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Teacher Continued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98638"/>
            <a:ext cx="9045575" cy="2362200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mtClean="0"/>
              <a:t>I believe that by providing a combination of teaching styles and activities students of all abilities will have the greatest chance to learn.  </a:t>
            </a:r>
          </a:p>
        </p:txBody>
      </p:sp>
      <p:pic>
        <p:nvPicPr>
          <p:cNvPr id="18436" name="Content Placeholder 4" descr="min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926" r="-44926"/>
          <a:stretch>
            <a:fillRect/>
          </a:stretch>
        </p:blipFill>
        <p:spPr>
          <a:xfrm>
            <a:off x="925513" y="3703638"/>
            <a:ext cx="4333875" cy="2481262"/>
          </a:xfrm>
        </p:spPr>
      </p:pic>
      <p:pic>
        <p:nvPicPr>
          <p:cNvPr id="18437" name="Picture 5" descr="muscl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713" y="3170238"/>
            <a:ext cx="25273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40713" y="6218238"/>
            <a:ext cx="1401762" cy="862012"/>
          </a:xfrm>
          <a:prstGeom prst="chevron">
            <a:avLst>
              <a:gd name="adj" fmla="val 49214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rgbClr val="FFFFFF"/>
                </a:solidFill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0"/>
          <a:lstStyle/>
          <a:p>
            <a:pPr eaLnBrk="1" fontAlgn="auto" hangingPunct="1">
              <a:spcAft>
                <a:spcPts val="0"/>
              </a:spcAft>
              <a:tabLst>
                <a:tab pos="723750" algn="l"/>
                <a:tab pos="1447498" algn="l"/>
                <a:tab pos="2171250" algn="l"/>
                <a:tab pos="2895000" algn="l"/>
                <a:tab pos="3618748" algn="l"/>
                <a:tab pos="4342500" algn="l"/>
                <a:tab pos="5066250" algn="l"/>
                <a:tab pos="5789999" algn="l"/>
                <a:tab pos="6513749" algn="l"/>
                <a:tab pos="7237500" algn="l"/>
                <a:tab pos="7961249" algn="l"/>
                <a:tab pos="8684999" algn="l"/>
              </a:tabLst>
              <a:defRPr/>
            </a:pPr>
            <a:r>
              <a:rPr lang="en-US" dirty="0">
                <a:solidFill>
                  <a:srgbClr val="771F28"/>
                </a:solidFill>
                <a:ea typeface="+mj-ea"/>
              </a:rPr>
              <a:t>The Teacher Continued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503238" y="1768475"/>
            <a:ext cx="4425950" cy="4989513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mtClean="0"/>
              <a:t>My professional goal </a:t>
            </a:r>
          </a:p>
          <a:p>
            <a:pPr lvl="1" eaLnBrk="1" hangingPunct="1">
              <a:buClr>
                <a:srgbClr val="771F28"/>
              </a:buClr>
            </a:pPr>
            <a:r>
              <a:rPr lang="en-US" smtClean="0"/>
              <a:t>is increase my students fitness levels as well as their knowledge of fitness concepts.  </a:t>
            </a:r>
          </a:p>
          <a:p>
            <a:pPr lvl="1" eaLnBrk="1" hangingPunct="1">
              <a:buClr>
                <a:srgbClr val="771F28"/>
              </a:buClr>
              <a:buFont typeface="Verdana" pitchFamily="-109" charset="0"/>
              <a:buNone/>
            </a:pPr>
            <a:endParaRPr lang="en-US" smtClean="0"/>
          </a:p>
          <a:p>
            <a:pPr eaLnBrk="1" hangingPunct="1">
              <a:buClr>
                <a:srgbClr val="771F28"/>
              </a:buClr>
            </a:pPr>
            <a:r>
              <a:rPr lang="en-US" smtClean="0"/>
              <a:t>In my free time I enjoy to be active, play sports, work out, etc.</a:t>
            </a:r>
          </a:p>
        </p:txBody>
      </p:sp>
      <p:pic>
        <p:nvPicPr>
          <p:cNvPr id="19460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62" r="-16862"/>
          <a:stretch>
            <a:fillRect/>
          </a:stretch>
        </p:blipFill>
        <p:spPr>
          <a:xfrm>
            <a:off x="5268913" y="1951038"/>
            <a:ext cx="3784600" cy="4267200"/>
          </a:xfrm>
        </p:spPr>
      </p:pic>
      <p:sp>
        <p:nvSpPr>
          <p:cNvPr id="19461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>
            <a:off x="7783513" y="6370638"/>
            <a:ext cx="1858962" cy="785812"/>
          </a:xfrm>
          <a:prstGeom prst="chevron">
            <a:avLst>
              <a:gd name="adj" fmla="val 49219"/>
            </a:avLst>
          </a:prstGeom>
          <a:solidFill>
            <a:srgbClr val="8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lIns="91420" tIns="45711" rIns="91420" bIns="45711" anchor="ctr"/>
          <a:lstStyle/>
          <a:p>
            <a:r>
              <a:rPr lang="en-US">
                <a:solidFill>
                  <a:schemeClr val="bg1"/>
                </a:solidFill>
              </a:rPr>
              <a:t>Museum</a:t>
            </a:r>
          </a:p>
          <a:p>
            <a:r>
              <a:rPr lang="en-US">
                <a:solidFill>
                  <a:schemeClr val="bg1"/>
                </a:solidFill>
              </a:rPr>
              <a:t>Academy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Crec museum academy</a:t>
            </a:r>
          </a:p>
        </p:txBody>
      </p:sp>
      <p:pic>
        <p:nvPicPr>
          <p:cNvPr id="5" name="Content Placeholder 4" descr="crec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74294" b="-174294"/>
          <a:stretch>
            <a:fillRect/>
          </a:stretch>
        </p:blipFill>
        <p:spPr>
          <a:xfrm>
            <a:off x="773113" y="2255838"/>
            <a:ext cx="4333875" cy="419100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Content Placeholder 5" descr="assembly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318" b="-24318"/>
          <a:stretch>
            <a:fillRect/>
          </a:stretch>
        </p:blipFill>
        <p:spPr>
          <a:xfrm>
            <a:off x="5268912" y="2255837"/>
            <a:ext cx="4114799" cy="4594105"/>
          </a:xfrm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73113" y="2103438"/>
            <a:ext cx="7123112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105">
              <a:buClr>
                <a:schemeClr val="accent2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2400" b="1" dirty="0">
                <a:solidFill>
                  <a:srgbClr val="771F28"/>
                </a:solidFill>
                <a:latin typeface="+mj-lt"/>
                <a:ea typeface="+mn-ea"/>
              </a:rPr>
              <a:t> Museum themed elementary school </a:t>
            </a:r>
          </a:p>
          <a:p>
            <a:pPr defTabSz="457105">
              <a:defRPr/>
            </a:pPr>
            <a:r>
              <a:rPr lang="en-US" sz="2400" b="1" dirty="0">
                <a:solidFill>
                  <a:srgbClr val="771F28"/>
                </a:solidFill>
                <a:latin typeface="+mj-lt"/>
                <a:ea typeface="+mn-ea"/>
              </a:rPr>
              <a:t>  Located in Bloomfield, CT</a:t>
            </a:r>
          </a:p>
        </p:txBody>
      </p:sp>
      <p:pic>
        <p:nvPicPr>
          <p:cNvPr id="9" name="Picture 8" descr="compa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4712" y="5227637"/>
            <a:ext cx="1142999" cy="1098078"/>
          </a:xfrm>
          <a:prstGeom prst="rect">
            <a:avLst/>
          </a:prstGeom>
          <a:effectLst>
            <a:glow rad="101600">
              <a:schemeClr val="tx2">
                <a:lumMod val="50000"/>
                <a:lumOff val="50000"/>
                <a:alpha val="75000"/>
              </a:schemeClr>
            </a:glow>
            <a:softEdge rad="165100"/>
          </a:effectLst>
        </p:spPr>
      </p:pic>
      <p:sp>
        <p:nvSpPr>
          <p:cNvPr id="10" name="Chevron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935913" y="6294438"/>
            <a:ext cx="1447800" cy="762000"/>
          </a:xfrm>
          <a:prstGeom prst="chevron">
            <a:avLst>
              <a:gd name="adj" fmla="val 49998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Calisto MT" pitchFamily="-109" charset="0"/>
              </a:rPr>
              <a:t>Next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1158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Museum Theme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722438"/>
            <a:ext cx="4419600" cy="4838700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z="2200" smtClean="0"/>
              <a:t>Hands-on, minds-on, authentic learning 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smtClean="0"/>
              <a:t>With a focus on active learning, students in PreK-Grade 5 explore and uncover each lesson so it has greater meaning. 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smtClean="0"/>
              <a:t>Classroom and school-wide projects transform the school into a living museum, with grade-level students acting as guides for exhibitions in our exhibit hall.</a:t>
            </a:r>
          </a:p>
          <a:p>
            <a:pPr eaLnBrk="1" hangingPunct="1"/>
            <a:endParaRPr lang="en-US" sz="2200" smtClean="0"/>
          </a:p>
        </p:txBody>
      </p:sp>
      <p:sp>
        <p:nvSpPr>
          <p:cNvPr id="21508" name="Content Placeholder 5"/>
          <p:cNvSpPr>
            <a:spLocks noGrp="1"/>
          </p:cNvSpPr>
          <p:nvPr>
            <p:ph sz="half" idx="2"/>
          </p:nvPr>
        </p:nvSpPr>
        <p:spPr>
          <a:xfrm>
            <a:off x="4811713" y="1493838"/>
            <a:ext cx="4714875" cy="4838700"/>
          </a:xfrm>
        </p:spPr>
        <p:txBody>
          <a:bodyPr/>
          <a:lstStyle/>
          <a:p>
            <a:pPr eaLnBrk="1" hangingPunct="1">
              <a:buClr>
                <a:srgbClr val="771F28"/>
              </a:buClr>
            </a:pPr>
            <a:r>
              <a:rPr lang="en-US" sz="2200" smtClean="0"/>
              <a:t>Exhibition nights to showcase student learning and in-depth knowledge on topics taught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smtClean="0"/>
              <a:t>Student docents to welcome visitors and explain learning in our museum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smtClean="0"/>
              <a:t>Expeditions to partner museums monthly, which extends the learning outside of the classroom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u="sng" smtClean="0">
                <a:solidFill>
                  <a:srgbClr val="4E8542"/>
                </a:solidFill>
              </a:rPr>
              <a:t>Wadsworth Atheneum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u="sng" smtClean="0">
                <a:solidFill>
                  <a:srgbClr val="4E8542"/>
                </a:solidFill>
              </a:rPr>
              <a:t>The Children's Museum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u="sng" smtClean="0">
                <a:solidFill>
                  <a:srgbClr val="4E8542"/>
                </a:solidFill>
              </a:rPr>
              <a:t>The Connecticut Science Center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u="sng" smtClean="0">
                <a:solidFill>
                  <a:srgbClr val="4E8542"/>
                </a:solidFill>
              </a:rPr>
              <a:t>Connecticut Historical Society</a:t>
            </a:r>
          </a:p>
          <a:p>
            <a:pPr eaLnBrk="1" hangingPunct="1">
              <a:buClr>
                <a:srgbClr val="771F28"/>
              </a:buClr>
            </a:pPr>
            <a:r>
              <a:rPr lang="en-US" sz="2200" u="sng" smtClean="0">
                <a:solidFill>
                  <a:srgbClr val="4E8542"/>
                </a:solidFill>
              </a:rPr>
              <a:t>The Bushnell</a:t>
            </a:r>
            <a:endParaRPr lang="en-US" sz="2200" smtClean="0">
              <a:solidFill>
                <a:srgbClr val="4E8542"/>
              </a:solidFill>
            </a:endParaRPr>
          </a:p>
        </p:txBody>
      </p:sp>
      <p:sp>
        <p:nvSpPr>
          <p:cNvPr id="7" name="Chevron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12113" y="6294438"/>
            <a:ext cx="1447800" cy="762000"/>
          </a:xfrm>
          <a:prstGeom prst="chevron">
            <a:avLst>
              <a:gd name="adj" fmla="val 49998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Calisto MT" pitchFamily="-109" charset="0"/>
                <a:hlinkClick r:id="rId2" action="ppaction://hlinksldjump"/>
              </a:rPr>
              <a:t>Next</a:t>
            </a:r>
            <a:endParaRPr lang="en-US">
              <a:solidFill>
                <a:srgbClr val="FFFFFF"/>
              </a:solidFill>
              <a:latin typeface="Calisto MT" pitchFamily="-109" charset="0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579438"/>
            <a:ext cx="9021762" cy="990599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3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 </a:t>
            </a:r>
            <a:r>
              <a:rPr lang="en-US" sz="33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Physical Education </a:t>
            </a:r>
            <a:r>
              <a:rPr lang="en-US" sz="3300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21853"/>
              </p:ext>
            </p:extLst>
          </p:nvPr>
        </p:nvGraphicFramePr>
        <p:xfrm>
          <a:off x="512762" y="1586681"/>
          <a:ext cx="9023350" cy="455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hevron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flipH="1">
            <a:off x="7402512" y="6142037"/>
            <a:ext cx="2133600" cy="990600"/>
          </a:xfrm>
          <a:prstGeom prst="chevron">
            <a:avLst>
              <a:gd name="adj" fmla="val 49997"/>
            </a:avLst>
          </a:prstGeom>
          <a:solidFill>
            <a:srgbClr val="9F2936"/>
          </a:solidFill>
          <a:ln w="9525">
            <a:solidFill>
              <a:srgbClr val="FF8000"/>
            </a:solidFill>
            <a:miter lim="800000"/>
            <a:headEnd/>
            <a:tailEnd/>
          </a:ln>
          <a:effectLst>
            <a:outerShdw blurRad="65500" dist="38100" dir="5400000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2F2F2"/>
                </a:solidFill>
                <a:latin typeface="Calisto MT" pitchFamily="-109" charset="0"/>
              </a:rPr>
              <a:t>Museum </a:t>
            </a:r>
          </a:p>
          <a:p>
            <a:pPr algn="ctr">
              <a:defRPr/>
            </a:pPr>
            <a:r>
              <a:rPr lang="en-US" dirty="0">
                <a:solidFill>
                  <a:srgbClr val="F2F2F2"/>
                </a:solidFill>
                <a:latin typeface="Calisto MT" pitchFamily="-109" charset="0"/>
              </a:rPr>
              <a:t>Academy</a:t>
            </a:r>
          </a:p>
        </p:txBody>
      </p:sp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3592513" y="6523038"/>
            <a:ext cx="30067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561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9" charset="0"/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/>
            <a:r>
              <a:rPr lang="en-US" dirty="0"/>
              <a:t>Click a link to learn more….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611</TotalTime>
  <Words>553</Words>
  <Application>Microsoft Office PowerPoint</Application>
  <PresentationFormat>Custom</PresentationFormat>
  <Paragraphs>136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ＭＳ Ｐゴシック</vt:lpstr>
      <vt:lpstr>Times New Roman</vt:lpstr>
      <vt:lpstr>Perpetua Titling MT</vt:lpstr>
      <vt:lpstr>Calisto MT</vt:lpstr>
      <vt:lpstr>Wingdings 2</vt:lpstr>
      <vt:lpstr>Verdana</vt:lpstr>
      <vt:lpstr>Lucida Sans Unicode</vt:lpstr>
      <vt:lpstr>Wingdings</vt:lpstr>
      <vt:lpstr>Aspect</vt:lpstr>
      <vt:lpstr>CREC Museum Academy Explorers  Physical Education</vt:lpstr>
      <vt:lpstr>Quality Physical Education </vt:lpstr>
      <vt:lpstr>Museum academy  physical education</vt:lpstr>
      <vt:lpstr>The Teacher</vt:lpstr>
      <vt:lpstr>Teacher Continued</vt:lpstr>
      <vt:lpstr>The Teacher Continued</vt:lpstr>
      <vt:lpstr>Crec museum academy</vt:lpstr>
      <vt:lpstr>Museum Theme</vt:lpstr>
      <vt:lpstr>Our Physical Education Program  </vt:lpstr>
      <vt:lpstr>Aerobic Activities</vt:lpstr>
      <vt:lpstr>Rhythmic Movements</vt:lpstr>
      <vt:lpstr>Cooperative Games &amp; Adventure Activities</vt:lpstr>
      <vt:lpstr>Manipulative Skills</vt:lpstr>
      <vt:lpstr>Invasion Games</vt:lpstr>
      <vt:lpstr>Physical Fitness</vt:lpstr>
      <vt:lpstr>A.C.E.S. day</vt:lpstr>
      <vt:lpstr>Field Day</vt:lpstr>
      <vt:lpstr>Open Gym</vt:lpstr>
      <vt:lpstr>PE webpage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CREC Museum Academy Explorers  Physical Education</dc:title>
  <dc:creator>Vaccarelli, Matthew</dc:creator>
  <cp:lastModifiedBy>Vaccarelli, Matthew</cp:lastModifiedBy>
  <cp:revision>35</cp:revision>
  <cp:lastPrinted>1601-01-01T00:00:00Z</cp:lastPrinted>
  <dcterms:created xsi:type="dcterms:W3CDTF">2012-10-30T16:10:14Z</dcterms:created>
  <dcterms:modified xsi:type="dcterms:W3CDTF">2012-10-31T13:25:19Z</dcterms:modified>
</cp:coreProperties>
</file>